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86" r:id="rId18"/>
    <p:sldId id="271" r:id="rId19"/>
    <p:sldId id="272" r:id="rId20"/>
    <p:sldId id="273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1E0B53-7DE8-AC6C-3747-0917D029A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8A4DF8-CF8D-AE9F-E103-AEDDFD684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B243CC-238B-2CBF-A94B-D66733E6E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6F54-5697-4C0A-870A-EFD3F0942AAE}" type="datetimeFigureOut">
              <a:rPr lang="es-MX" smtClean="0"/>
              <a:t>01/06/2023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9AAE9C-003C-EC4D-D0DF-9ABEA8A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287E3C-7B87-6FBE-5648-A982BB37E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5F26-F9B8-476E-BEDF-1B78A6A36E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3578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321D9-6E58-E9F6-CCBD-8E771E1A4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7B4B3C5-E3AB-F716-F5B7-B34A29EBE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74F11D-E0E4-A812-F803-3AE3B36EB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6F54-5697-4C0A-870A-EFD3F0942AAE}" type="datetimeFigureOut">
              <a:rPr lang="es-MX" smtClean="0"/>
              <a:t>01/06/2023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490088-3C2D-607D-9764-A696431E2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43694A-0109-0A74-62CF-6E741E5A1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5F26-F9B8-476E-BEDF-1B78A6A36E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8440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EA5F037-E9FB-14CB-3E30-F0468EBC1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FCDBE7D-9435-F7B0-26F8-D30024E52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1A7645-55F4-6BFF-C23F-4B5C09617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6F54-5697-4C0A-870A-EFD3F0942AAE}" type="datetimeFigureOut">
              <a:rPr lang="es-MX" smtClean="0"/>
              <a:t>01/06/2023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24BE39-EA11-F3E4-13A5-AFE4F11B5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E08DCD-0B8C-11AF-7C0C-9CFA9385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5F26-F9B8-476E-BEDF-1B78A6A36E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22853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F21F3-0D21-DB0B-71D6-40C6E348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221799-2B13-BFFF-28B0-F303FC5F4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D63EB0-8A6F-DA5C-C8FC-3D7AEEC3C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6F54-5697-4C0A-870A-EFD3F0942AAE}" type="datetimeFigureOut">
              <a:rPr lang="es-MX" smtClean="0"/>
              <a:t>01/06/2023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BB0860-6B72-C724-A2FA-3FE35940D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EFF056-6E4F-52A5-B823-D795F9997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5F26-F9B8-476E-BEDF-1B78A6A36E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80221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289C71-4B20-416C-0349-CEEB54026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805CEF-18A9-4A23-897B-EC1FF7167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761704-99BC-0651-7E8A-9C2279330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6F54-5697-4C0A-870A-EFD3F0942AAE}" type="datetimeFigureOut">
              <a:rPr lang="es-MX" smtClean="0"/>
              <a:t>01/06/2023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BCAB83-40C3-FD56-1684-8AD77C7AB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2C0CC1-8267-EDC2-1606-A2DE74A3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5F26-F9B8-476E-BEDF-1B78A6A36E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85526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B682EA-D1D8-1C3D-BF3D-7DE8A29F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8FB7DD-303B-86B1-AD7B-016AA9354D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ED6A996-86E9-ECED-1123-FAC290F40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90DB9A-0148-F9E7-F556-AE7123CF7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6F54-5697-4C0A-870A-EFD3F0942AAE}" type="datetimeFigureOut">
              <a:rPr lang="es-MX" smtClean="0"/>
              <a:t>01/06/2023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7F9426-D7B6-2A1B-EAB3-C5CA857A5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A142CC3-1D60-D07B-810A-3350BDACF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5F26-F9B8-476E-BEDF-1B78A6A36E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5430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7B632D-50E4-45C1-4945-C2BBC3BC0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A3AC10-C608-6903-822B-8A2A608CE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8507BE4-3DE8-2A64-1952-609B3BA9D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DE7F001-13FE-DB9E-245C-C5402C9083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A8D9BDF-A07B-DC24-D1CB-B16EF49B29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122CBA0-F128-A0D4-72C4-B3A732E65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6F54-5697-4C0A-870A-EFD3F0942AAE}" type="datetimeFigureOut">
              <a:rPr lang="es-MX" smtClean="0"/>
              <a:t>01/06/2023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DD4D0D0-976B-17F5-3FA7-A82AD5A8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FD24BB9-E0E3-F28E-1643-15E35CD4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5F26-F9B8-476E-BEDF-1B78A6A36E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088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C8F01-2FB6-5AA6-67F3-7C0F47566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CCA8302-FFC9-1227-9879-B417F9289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6F54-5697-4C0A-870A-EFD3F0942AAE}" type="datetimeFigureOut">
              <a:rPr lang="es-MX" smtClean="0"/>
              <a:t>01/06/2023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B6D7449-9B75-8F64-D33E-E0EC4846B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85AA51-9845-E500-6448-E5E83F94D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5F26-F9B8-476E-BEDF-1B78A6A36E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194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3F90B8-E50E-251F-7E4E-BED73A489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6F54-5697-4C0A-870A-EFD3F0942AAE}" type="datetimeFigureOut">
              <a:rPr lang="es-MX" smtClean="0"/>
              <a:t>01/06/2023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936D724-0C5B-75C6-B746-BC77F1580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34648F-5744-D8F3-6B62-096078A2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5F26-F9B8-476E-BEDF-1B78A6A36E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9195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5F77CE-9EB2-8D45-B233-AF37E3647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09CA4A-0673-8FC7-DACA-96E9493F0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72E6D4E-0F97-198F-F1E5-BD75152D3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AF97E14-852A-7E69-E9A9-2F96FB152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6F54-5697-4C0A-870A-EFD3F0942AAE}" type="datetimeFigureOut">
              <a:rPr lang="es-MX" smtClean="0"/>
              <a:t>01/06/2023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DAC04F0-A8E9-BD5D-5FF8-6F8F7094F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E47A36-CCCD-40FE-224A-2DD25F453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5F26-F9B8-476E-BEDF-1B78A6A36E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77119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FCEA81-595E-1A62-B1DA-4809C215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BB0FC7D-D122-2AE4-03EF-6F0A37B7D3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8B8E68-3E02-3C5C-FA2C-D78EDC9CA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03C4151-52FE-7BCD-C9E0-E9E4096DE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6F54-5697-4C0A-870A-EFD3F0942AAE}" type="datetimeFigureOut">
              <a:rPr lang="es-MX" smtClean="0"/>
              <a:t>01/06/2023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F7A3C6E-4382-1A6A-A7C8-CF53AAB72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E9250B5-ADDF-18DD-AE1E-BC9661AA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5F26-F9B8-476E-BEDF-1B78A6A36E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5457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7636179-6BC0-B03C-55AE-16D5813F7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BF464C2-8744-D006-1A3A-42230457B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5B82D4-4621-5F11-C3A7-7E2907E97B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C6F54-5697-4C0A-870A-EFD3F0942AAE}" type="datetimeFigureOut">
              <a:rPr lang="es-MX" smtClean="0"/>
              <a:t>01/06/2023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08B255-8E3A-7BF3-848A-86097E72B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BCC659-F6C9-B23F-55A0-1F91A6963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35F26-F9B8-476E-BEDF-1B78A6A36E4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79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10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817CCD6-0178-888B-8473-E6167D95DAA0}"/>
              </a:ext>
            </a:extLst>
          </p:cNvPr>
          <p:cNvSpPr txBox="1"/>
          <p:nvPr/>
        </p:nvSpPr>
        <p:spPr>
          <a:xfrm>
            <a:off x="1080052" y="2917966"/>
            <a:ext cx="10031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</a:rPr>
              <a:t>método de ordenamiento </a:t>
            </a:r>
            <a:r>
              <a:rPr lang="es-MX" sz="4800" b="1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FF"/>
                </a:highlight>
              </a:rPr>
              <a:t>quicksort</a:t>
            </a:r>
            <a:endParaRPr lang="es-MX" sz="48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84980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FFBC72BF-92CA-2E74-6F8A-14D51707434C}"/>
              </a:ext>
            </a:extLst>
          </p:cNvPr>
          <p:cNvSpPr/>
          <p:nvPr/>
        </p:nvSpPr>
        <p:spPr>
          <a:xfrm>
            <a:off x="5981355" y="2615514"/>
            <a:ext cx="4882021" cy="202758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78FC858-14ED-8728-1A44-4DE6A0BEB0CE}"/>
              </a:ext>
            </a:extLst>
          </p:cNvPr>
          <p:cNvSpPr/>
          <p:nvPr/>
        </p:nvSpPr>
        <p:spPr>
          <a:xfrm>
            <a:off x="927718" y="2615515"/>
            <a:ext cx="3743034" cy="202758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B587736-EB39-E838-A92F-E53F14CA1598}"/>
              </a:ext>
            </a:extLst>
          </p:cNvPr>
          <p:cNvSpPr/>
          <p:nvPr/>
        </p:nvSpPr>
        <p:spPr>
          <a:xfrm>
            <a:off x="4725884" y="2772031"/>
            <a:ext cx="1167465" cy="1786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586" y="2909202"/>
            <a:ext cx="1052376" cy="146366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617" y="2891820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276" y="2883674"/>
            <a:ext cx="1049151" cy="146366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880555" y="277768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9745516" y="2785826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8566763" y="274650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7BECD8A-E4AC-E341-657F-21C67CF8BCC2}"/>
              </a:ext>
            </a:extLst>
          </p:cNvPr>
          <p:cNvSpPr txBox="1"/>
          <p:nvPr/>
        </p:nvSpPr>
        <p:spPr>
          <a:xfrm>
            <a:off x="555391" y="183644"/>
            <a:ext cx="10866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Una vez se hayan ordenado ya no tendríamos que combinar nada  ya que el pivote quedo desde un principio en su posición final.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82A17F7-6005-A5B3-5CDB-DBF9F14D25F2}"/>
              </a:ext>
            </a:extLst>
          </p:cNvPr>
          <p:cNvSpPr txBox="1"/>
          <p:nvPr/>
        </p:nvSpPr>
        <p:spPr>
          <a:xfrm>
            <a:off x="4882197" y="2321158"/>
            <a:ext cx="105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Pivote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FC4080E8-4ACF-E6BA-2F24-9EC7198EF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448" y="2893435"/>
            <a:ext cx="1048533" cy="1463666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D35D00B6-9D75-99C4-9284-E7B1DCF53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121" y="2883259"/>
            <a:ext cx="1048533" cy="1464081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3EB92F5-29E5-1CAF-6594-10F08457E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9755" y="2891818"/>
            <a:ext cx="1048534" cy="1463668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DCB5C868-F0D8-53D0-F503-77AEC80D2E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3763" y="2897467"/>
            <a:ext cx="1048533" cy="1464260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0850FAF8-4867-4118-E467-F13883D2F8A5}"/>
              </a:ext>
            </a:extLst>
          </p:cNvPr>
          <p:cNvSpPr txBox="1"/>
          <p:nvPr/>
        </p:nvSpPr>
        <p:spPr>
          <a:xfrm>
            <a:off x="3677876" y="284043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DB2714D-01E4-206B-857E-6A008D219FEF}"/>
              </a:ext>
            </a:extLst>
          </p:cNvPr>
          <p:cNvSpPr txBox="1"/>
          <p:nvPr/>
        </p:nvSpPr>
        <p:spPr>
          <a:xfrm>
            <a:off x="6233375" y="2751737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0F75A90B-3112-12E4-9F8D-8FB52B983EAB}"/>
              </a:ext>
            </a:extLst>
          </p:cNvPr>
          <p:cNvSpPr txBox="1"/>
          <p:nvPr/>
        </p:nvSpPr>
        <p:spPr>
          <a:xfrm>
            <a:off x="7412128" y="2760296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D94472F-0945-2A8F-90F7-673A56659D75}"/>
              </a:ext>
            </a:extLst>
          </p:cNvPr>
          <p:cNvSpPr txBox="1"/>
          <p:nvPr/>
        </p:nvSpPr>
        <p:spPr>
          <a:xfrm>
            <a:off x="2516368" y="2760296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18246893-D79B-4B9A-EF90-0066CAD62B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5403" y="2878024"/>
            <a:ext cx="1049576" cy="1463666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22C571C4-D66C-89C3-8330-F989EF051008}"/>
              </a:ext>
            </a:extLst>
          </p:cNvPr>
          <p:cNvSpPr txBox="1"/>
          <p:nvPr/>
        </p:nvSpPr>
        <p:spPr>
          <a:xfrm>
            <a:off x="1305103" y="274650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8772809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A90FBF-7B88-4D7A-D1B7-697BA1509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195" y="2909202"/>
            <a:ext cx="1048533" cy="146366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3C36A2A-A348-9366-ED86-1662CDF55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901" y="2909202"/>
            <a:ext cx="1049576" cy="146366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F22B2C1-011C-8F30-0BFD-667A70C0D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650" y="2909202"/>
            <a:ext cx="1048533" cy="146408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586" y="2909202"/>
            <a:ext cx="1052376" cy="1463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2106" y="2909202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5784" y="2909202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8564" y="2909202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9526" y="2909203"/>
            <a:ext cx="1049151" cy="14636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871F280-89C4-2E65-8D72-D5AE2DDC08E5}"/>
              </a:ext>
            </a:extLst>
          </p:cNvPr>
          <p:cNvSpPr txBox="1"/>
          <p:nvPr/>
        </p:nvSpPr>
        <p:spPr>
          <a:xfrm>
            <a:off x="1328623" y="2856205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86C58D-40EE-93BE-633F-F44D071E8666}"/>
              </a:ext>
            </a:extLst>
          </p:cNvPr>
          <p:cNvSpPr txBox="1"/>
          <p:nvPr/>
        </p:nvSpPr>
        <p:spPr>
          <a:xfrm>
            <a:off x="2526601" y="277768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5085486-574A-4E21-5617-E140B42DFD2B}"/>
              </a:ext>
            </a:extLst>
          </p:cNvPr>
          <p:cNvSpPr txBox="1"/>
          <p:nvPr/>
        </p:nvSpPr>
        <p:spPr>
          <a:xfrm>
            <a:off x="3723904" y="277768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880555" y="277768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6144479" y="277768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7298389" y="2772031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513463" y="280320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9749013" y="2772031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7BECD8A-E4AC-E341-657F-21C67CF8BCC2}"/>
              </a:ext>
            </a:extLst>
          </p:cNvPr>
          <p:cNvSpPr txBox="1"/>
          <p:nvPr/>
        </p:nvSpPr>
        <p:spPr>
          <a:xfrm>
            <a:off x="555391" y="183644"/>
            <a:ext cx="10866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A hora hay muchas formas de elegir  el pivote en este algoritmo puedes elegir el primero, el ultimo o uno aleatorio y la elección que tomemos dependiendo también el arreglo que queremos tomar si tiene un impacto en el tiempo de ejecución.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FF70040-5F85-7BD2-3C64-4EE2269B644D}"/>
              </a:ext>
            </a:extLst>
          </p:cNvPr>
          <p:cNvSpPr txBox="1"/>
          <p:nvPr/>
        </p:nvSpPr>
        <p:spPr>
          <a:xfrm>
            <a:off x="555391" y="1302670"/>
            <a:ext cx="10866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Para el siguiente ejemplo vamos a tomar como pivote el ultimo elemento y vamos a recorrer desde el inicio hasta el final. </a:t>
            </a:r>
          </a:p>
        </p:txBody>
      </p:sp>
    </p:spTree>
    <p:extLst>
      <p:ext uri="{BB962C8B-B14F-4D97-AF65-F5344CB8AC3E}">
        <p14:creationId xmlns:p14="http://schemas.microsoft.com/office/powerpoint/2010/main" val="15067678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>
            <a:extLst>
              <a:ext uri="{FF2B5EF4-FFF2-40B4-BE49-F238E27FC236}">
                <a16:creationId xmlns:a16="http://schemas.microsoft.com/office/drawing/2014/main" id="{D6C2A051-54D0-E93B-2AB4-1B66EB130FAD}"/>
              </a:ext>
            </a:extLst>
          </p:cNvPr>
          <p:cNvSpPr/>
          <p:nvPr/>
        </p:nvSpPr>
        <p:spPr>
          <a:xfrm>
            <a:off x="9356531" y="376163"/>
            <a:ext cx="1365083" cy="1752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615" y="454862"/>
            <a:ext cx="1052376" cy="1463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135" y="454862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813" y="454862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593" y="454862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1555" y="454863"/>
            <a:ext cx="1049151" cy="146366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762584" y="32334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6026508" y="32334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7180418" y="317691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395492" y="34886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9631042" y="317691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9560FD-637F-153A-697C-CFD001890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759" y="449213"/>
            <a:ext cx="1048533" cy="14636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8DF80C-BE3E-BB06-EE83-365305C96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465" y="449213"/>
            <a:ext cx="1049576" cy="14636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A0764A6-3A1C-C7E5-577A-A2815BCC7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3214" y="449213"/>
            <a:ext cx="1048533" cy="146408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85FD9AF-A108-A425-4082-455B94F1EB97}"/>
              </a:ext>
            </a:extLst>
          </p:cNvPr>
          <p:cNvSpPr txBox="1"/>
          <p:nvPr/>
        </p:nvSpPr>
        <p:spPr>
          <a:xfrm>
            <a:off x="1146187" y="396216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F6CC1DF-7DED-3D8B-A698-637325C4240D}"/>
              </a:ext>
            </a:extLst>
          </p:cNvPr>
          <p:cNvSpPr txBox="1"/>
          <p:nvPr/>
        </p:nvSpPr>
        <p:spPr>
          <a:xfrm>
            <a:off x="2344165" y="317691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192842D-1D84-6D02-8121-5772CF631C79}"/>
              </a:ext>
            </a:extLst>
          </p:cNvPr>
          <p:cNvSpPr txBox="1"/>
          <p:nvPr/>
        </p:nvSpPr>
        <p:spPr>
          <a:xfrm>
            <a:off x="3541468" y="317691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4A618C0-A656-1A11-364D-90B33EDE0F7A}"/>
              </a:ext>
            </a:extLst>
          </p:cNvPr>
          <p:cNvSpPr txBox="1"/>
          <p:nvPr/>
        </p:nvSpPr>
        <p:spPr>
          <a:xfrm>
            <a:off x="5552759" y="2721114"/>
            <a:ext cx="6284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1.-En este caso seleccionamos el ultimo elemento como pivote.</a:t>
            </a:r>
          </a:p>
        </p:txBody>
      </p:sp>
    </p:spTree>
    <p:extLst>
      <p:ext uri="{BB962C8B-B14F-4D97-AF65-F5344CB8AC3E}">
        <p14:creationId xmlns:p14="http://schemas.microsoft.com/office/powerpoint/2010/main" val="34348949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>
            <a:extLst>
              <a:ext uri="{FF2B5EF4-FFF2-40B4-BE49-F238E27FC236}">
                <a16:creationId xmlns:a16="http://schemas.microsoft.com/office/drawing/2014/main" id="{D6C2A051-54D0-E93B-2AB4-1B66EB130FAD}"/>
              </a:ext>
            </a:extLst>
          </p:cNvPr>
          <p:cNvSpPr/>
          <p:nvPr/>
        </p:nvSpPr>
        <p:spPr>
          <a:xfrm>
            <a:off x="9356531" y="376163"/>
            <a:ext cx="1365083" cy="1752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615" y="454862"/>
            <a:ext cx="1052376" cy="1463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135" y="454862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813" y="454862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593" y="454862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1555" y="454863"/>
            <a:ext cx="1049151" cy="146366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762584" y="32334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6026508" y="32334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7180418" y="317691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395492" y="34886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9631042" y="317691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9560FD-637F-153A-697C-CFD001890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759" y="449213"/>
            <a:ext cx="1048533" cy="14636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8DF80C-BE3E-BB06-EE83-365305C96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465" y="449213"/>
            <a:ext cx="1049576" cy="14636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A0764A6-3A1C-C7E5-577A-A2815BCC7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3214" y="449213"/>
            <a:ext cx="1048533" cy="146408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85FD9AF-A108-A425-4082-455B94F1EB97}"/>
              </a:ext>
            </a:extLst>
          </p:cNvPr>
          <p:cNvSpPr txBox="1"/>
          <p:nvPr/>
        </p:nvSpPr>
        <p:spPr>
          <a:xfrm>
            <a:off x="1146187" y="396216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F6CC1DF-7DED-3D8B-A698-637325C4240D}"/>
              </a:ext>
            </a:extLst>
          </p:cNvPr>
          <p:cNvSpPr txBox="1"/>
          <p:nvPr/>
        </p:nvSpPr>
        <p:spPr>
          <a:xfrm>
            <a:off x="2344165" y="317691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192842D-1D84-6D02-8121-5772CF631C79}"/>
              </a:ext>
            </a:extLst>
          </p:cNvPr>
          <p:cNvSpPr txBox="1"/>
          <p:nvPr/>
        </p:nvSpPr>
        <p:spPr>
          <a:xfrm>
            <a:off x="3541468" y="317691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4A618C0-A656-1A11-364D-90B33EDE0F7A}"/>
              </a:ext>
            </a:extLst>
          </p:cNvPr>
          <p:cNvSpPr txBox="1"/>
          <p:nvPr/>
        </p:nvSpPr>
        <p:spPr>
          <a:xfrm>
            <a:off x="5552759" y="2721114"/>
            <a:ext cx="6284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1.-En este caso seleccionamos el ultimo elemento como pivote.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CBF27C6-DBB2-B11B-F03C-51FD1A5C44C2}"/>
              </a:ext>
            </a:extLst>
          </p:cNvPr>
          <p:cNvSpPr txBox="1"/>
          <p:nvPr/>
        </p:nvSpPr>
        <p:spPr>
          <a:xfrm>
            <a:off x="5551032" y="3429000"/>
            <a:ext cx="6284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2.-Definimos un apuntador para identificar el ultimo elemento mas pequeño que el pivote y lo inicializamos en -1.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A646378B-A235-1EF7-756A-BCD673C6CA19}"/>
              </a:ext>
            </a:extLst>
          </p:cNvPr>
          <p:cNvSpPr/>
          <p:nvPr/>
        </p:nvSpPr>
        <p:spPr>
          <a:xfrm>
            <a:off x="406757" y="1912879"/>
            <a:ext cx="593677" cy="9138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4D57DED-62CF-99ED-AFBD-BF9392850C6C}"/>
              </a:ext>
            </a:extLst>
          </p:cNvPr>
          <p:cNvSpPr txBox="1"/>
          <p:nvPr/>
        </p:nvSpPr>
        <p:spPr>
          <a:xfrm>
            <a:off x="880282" y="2932675"/>
            <a:ext cx="1685498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Peque: -1</a:t>
            </a:r>
          </a:p>
        </p:txBody>
      </p:sp>
    </p:spTree>
    <p:extLst>
      <p:ext uri="{BB962C8B-B14F-4D97-AF65-F5344CB8AC3E}">
        <p14:creationId xmlns:p14="http://schemas.microsoft.com/office/powerpoint/2010/main" val="24046472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>
            <a:extLst>
              <a:ext uri="{FF2B5EF4-FFF2-40B4-BE49-F238E27FC236}">
                <a16:creationId xmlns:a16="http://schemas.microsoft.com/office/drawing/2014/main" id="{D6C2A051-54D0-E93B-2AB4-1B66EB130FAD}"/>
              </a:ext>
            </a:extLst>
          </p:cNvPr>
          <p:cNvSpPr/>
          <p:nvPr/>
        </p:nvSpPr>
        <p:spPr>
          <a:xfrm>
            <a:off x="9356531" y="376163"/>
            <a:ext cx="1365083" cy="1752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615" y="454862"/>
            <a:ext cx="1052376" cy="1463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135" y="454862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813" y="454862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593" y="454862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1555" y="454863"/>
            <a:ext cx="1049151" cy="146366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762584" y="32334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6026508" y="32334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7180418" y="317691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395492" y="34886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9631042" y="317691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9560FD-637F-153A-697C-CFD001890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759" y="449213"/>
            <a:ext cx="1048533" cy="14636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8DF80C-BE3E-BB06-EE83-365305C96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465" y="449213"/>
            <a:ext cx="1049576" cy="14636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A0764A6-3A1C-C7E5-577A-A2815BCC7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3214" y="449213"/>
            <a:ext cx="1048533" cy="146408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85FD9AF-A108-A425-4082-455B94F1EB97}"/>
              </a:ext>
            </a:extLst>
          </p:cNvPr>
          <p:cNvSpPr txBox="1"/>
          <p:nvPr/>
        </p:nvSpPr>
        <p:spPr>
          <a:xfrm>
            <a:off x="1146187" y="396216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F6CC1DF-7DED-3D8B-A698-637325C4240D}"/>
              </a:ext>
            </a:extLst>
          </p:cNvPr>
          <p:cNvSpPr txBox="1"/>
          <p:nvPr/>
        </p:nvSpPr>
        <p:spPr>
          <a:xfrm>
            <a:off x="2344165" y="317691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192842D-1D84-6D02-8121-5772CF631C79}"/>
              </a:ext>
            </a:extLst>
          </p:cNvPr>
          <p:cNvSpPr txBox="1"/>
          <p:nvPr/>
        </p:nvSpPr>
        <p:spPr>
          <a:xfrm>
            <a:off x="3541468" y="317691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4A618C0-A656-1A11-364D-90B33EDE0F7A}"/>
              </a:ext>
            </a:extLst>
          </p:cNvPr>
          <p:cNvSpPr txBox="1"/>
          <p:nvPr/>
        </p:nvSpPr>
        <p:spPr>
          <a:xfrm>
            <a:off x="5552759" y="2721114"/>
            <a:ext cx="6284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1.-En este caso seleccionamos el ultimo elemento como pivote.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CBF27C6-DBB2-B11B-F03C-51FD1A5C44C2}"/>
              </a:ext>
            </a:extLst>
          </p:cNvPr>
          <p:cNvSpPr txBox="1"/>
          <p:nvPr/>
        </p:nvSpPr>
        <p:spPr>
          <a:xfrm>
            <a:off x="5551032" y="3429000"/>
            <a:ext cx="6284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2.-Definimos un apuntador para identificar el ultimo elemento mas pequeño que el pivote y lo inicializamos en -1.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A646378B-A235-1EF7-756A-BCD673C6CA19}"/>
              </a:ext>
            </a:extLst>
          </p:cNvPr>
          <p:cNvSpPr/>
          <p:nvPr/>
        </p:nvSpPr>
        <p:spPr>
          <a:xfrm>
            <a:off x="423082" y="1975162"/>
            <a:ext cx="593677" cy="9138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4D57DED-62CF-99ED-AFBD-BF9392850C6C}"/>
              </a:ext>
            </a:extLst>
          </p:cNvPr>
          <p:cNvSpPr txBox="1"/>
          <p:nvPr/>
        </p:nvSpPr>
        <p:spPr>
          <a:xfrm>
            <a:off x="880282" y="2932675"/>
            <a:ext cx="1685498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Peque: -1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DD3604D-46D9-BF0C-A024-E5A55C36D515}"/>
              </a:ext>
            </a:extLst>
          </p:cNvPr>
          <p:cNvSpPr txBox="1"/>
          <p:nvPr/>
        </p:nvSpPr>
        <p:spPr>
          <a:xfrm>
            <a:off x="5595823" y="4444663"/>
            <a:ext cx="6284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3.- luego recorremos el arreglo de principio a fin.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1DA30F-6CA9-62BC-2054-DA2F02198E05}"/>
              </a:ext>
            </a:extLst>
          </p:cNvPr>
          <p:cNvSpPr txBox="1"/>
          <p:nvPr/>
        </p:nvSpPr>
        <p:spPr>
          <a:xfrm>
            <a:off x="1018391" y="3358523"/>
            <a:ext cx="1463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i : 0</a:t>
            </a:r>
          </a:p>
        </p:txBody>
      </p:sp>
    </p:spTree>
    <p:extLst>
      <p:ext uri="{BB962C8B-B14F-4D97-AF65-F5344CB8AC3E}">
        <p14:creationId xmlns:p14="http://schemas.microsoft.com/office/powerpoint/2010/main" val="14675469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>
            <a:extLst>
              <a:ext uri="{FF2B5EF4-FFF2-40B4-BE49-F238E27FC236}">
                <a16:creationId xmlns:a16="http://schemas.microsoft.com/office/drawing/2014/main" id="{D6C2A051-54D0-E93B-2AB4-1B66EB130FAD}"/>
              </a:ext>
            </a:extLst>
          </p:cNvPr>
          <p:cNvSpPr/>
          <p:nvPr/>
        </p:nvSpPr>
        <p:spPr>
          <a:xfrm>
            <a:off x="9356531" y="376163"/>
            <a:ext cx="1365083" cy="1752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615" y="454862"/>
            <a:ext cx="1052376" cy="1463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135" y="454862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813" y="454862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593" y="454862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1555" y="454863"/>
            <a:ext cx="1049151" cy="146366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762584" y="32334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6026508" y="32334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7180418" y="317691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395492" y="34886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9631042" y="317691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9560FD-637F-153A-697C-CFD001890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759" y="449213"/>
            <a:ext cx="1048533" cy="14636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8DF80C-BE3E-BB06-EE83-365305C96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465" y="449213"/>
            <a:ext cx="1049576" cy="14636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A0764A6-3A1C-C7E5-577A-A2815BCC7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3214" y="449213"/>
            <a:ext cx="1048533" cy="146408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85FD9AF-A108-A425-4082-455B94F1EB97}"/>
              </a:ext>
            </a:extLst>
          </p:cNvPr>
          <p:cNvSpPr txBox="1"/>
          <p:nvPr/>
        </p:nvSpPr>
        <p:spPr>
          <a:xfrm>
            <a:off x="1146187" y="396216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F6CC1DF-7DED-3D8B-A698-637325C4240D}"/>
              </a:ext>
            </a:extLst>
          </p:cNvPr>
          <p:cNvSpPr txBox="1"/>
          <p:nvPr/>
        </p:nvSpPr>
        <p:spPr>
          <a:xfrm>
            <a:off x="2344165" y="317691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192842D-1D84-6D02-8121-5772CF631C79}"/>
              </a:ext>
            </a:extLst>
          </p:cNvPr>
          <p:cNvSpPr txBox="1"/>
          <p:nvPr/>
        </p:nvSpPr>
        <p:spPr>
          <a:xfrm>
            <a:off x="3541468" y="317691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A646378B-A235-1EF7-756A-BCD673C6CA19}"/>
              </a:ext>
            </a:extLst>
          </p:cNvPr>
          <p:cNvSpPr/>
          <p:nvPr/>
        </p:nvSpPr>
        <p:spPr>
          <a:xfrm>
            <a:off x="382065" y="1793597"/>
            <a:ext cx="593677" cy="9138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4D57DED-62CF-99ED-AFBD-BF9392850C6C}"/>
              </a:ext>
            </a:extLst>
          </p:cNvPr>
          <p:cNvSpPr txBox="1"/>
          <p:nvPr/>
        </p:nvSpPr>
        <p:spPr>
          <a:xfrm>
            <a:off x="880282" y="2932675"/>
            <a:ext cx="1685498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Peque: -1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1DA30F-6CA9-62BC-2054-DA2F02198E05}"/>
              </a:ext>
            </a:extLst>
          </p:cNvPr>
          <p:cNvSpPr txBox="1"/>
          <p:nvPr/>
        </p:nvSpPr>
        <p:spPr>
          <a:xfrm>
            <a:off x="1018391" y="3358523"/>
            <a:ext cx="1463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i : 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A5D02D7-7BC7-3226-1D1C-32451279F3DA}"/>
              </a:ext>
            </a:extLst>
          </p:cNvPr>
          <p:cNvSpPr txBox="1"/>
          <p:nvPr/>
        </p:nvSpPr>
        <p:spPr>
          <a:xfrm>
            <a:off x="5514239" y="2415857"/>
            <a:ext cx="62845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En cada elemento este lo vamos a estar comparando contra el pivote si es mas grande no hacemos nada pero si es mas pequeño vamos a intercambiarlo con el que esta a un lado del ultimo elemento mas pequeño y avanza el contador..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B2D5EB0E-287D-F21B-7C24-8E7EDB1169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2468" y="4124511"/>
            <a:ext cx="38290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607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D91634D-69D0-07B4-A657-359429F46942}"/>
              </a:ext>
            </a:extLst>
          </p:cNvPr>
          <p:cNvSpPr/>
          <p:nvPr/>
        </p:nvSpPr>
        <p:spPr>
          <a:xfrm>
            <a:off x="9249960" y="1594170"/>
            <a:ext cx="1365083" cy="1752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138" y="1700164"/>
            <a:ext cx="1052376" cy="1463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658" y="1700164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336" y="1700164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116" y="1700164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5078" y="1700165"/>
            <a:ext cx="1049151" cy="146366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626107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5890031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7043941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259015" y="159417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9494565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9560FD-637F-153A-697C-CFD001890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82" y="1694515"/>
            <a:ext cx="1048533" cy="14636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8DF80C-BE3E-BB06-EE83-365305C96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7988" y="1694515"/>
            <a:ext cx="1049576" cy="14636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A0764A6-3A1C-C7E5-577A-A2815BCC7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737" y="1694515"/>
            <a:ext cx="1048533" cy="146408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85FD9AF-A108-A425-4082-455B94F1EB97}"/>
              </a:ext>
            </a:extLst>
          </p:cNvPr>
          <p:cNvSpPr txBox="1"/>
          <p:nvPr/>
        </p:nvSpPr>
        <p:spPr>
          <a:xfrm>
            <a:off x="1009710" y="164151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F6CC1DF-7DED-3D8B-A698-637325C4240D}"/>
              </a:ext>
            </a:extLst>
          </p:cNvPr>
          <p:cNvSpPr txBox="1"/>
          <p:nvPr/>
        </p:nvSpPr>
        <p:spPr>
          <a:xfrm>
            <a:off x="2207688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192842D-1D84-6D02-8121-5772CF631C79}"/>
              </a:ext>
            </a:extLst>
          </p:cNvPr>
          <p:cNvSpPr txBox="1"/>
          <p:nvPr/>
        </p:nvSpPr>
        <p:spPr>
          <a:xfrm>
            <a:off x="3404991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A646378B-A235-1EF7-756A-BCD673C6CA19}"/>
              </a:ext>
            </a:extLst>
          </p:cNvPr>
          <p:cNvSpPr/>
          <p:nvPr/>
        </p:nvSpPr>
        <p:spPr>
          <a:xfrm>
            <a:off x="453334" y="3223927"/>
            <a:ext cx="593677" cy="9138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4D57DED-62CF-99ED-AFBD-BF9392850C6C}"/>
              </a:ext>
            </a:extLst>
          </p:cNvPr>
          <p:cNvSpPr txBox="1"/>
          <p:nvPr/>
        </p:nvSpPr>
        <p:spPr>
          <a:xfrm>
            <a:off x="880282" y="4183628"/>
            <a:ext cx="1685498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Peque: -1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1DA30F-6CA9-62BC-2054-DA2F02198E05}"/>
              </a:ext>
            </a:extLst>
          </p:cNvPr>
          <p:cNvSpPr txBox="1"/>
          <p:nvPr/>
        </p:nvSpPr>
        <p:spPr>
          <a:xfrm>
            <a:off x="1018391" y="4609476"/>
            <a:ext cx="1463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i : 0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B2D5EB0E-287D-F21B-7C24-8E7EDB1169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4602" y="3454360"/>
            <a:ext cx="3829050" cy="1981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79C8E70-EEDF-B171-53C5-9C87EE8C1074}"/>
              </a:ext>
            </a:extLst>
          </p:cNvPr>
          <p:cNvSpPr txBox="1"/>
          <p:nvPr/>
        </p:nvSpPr>
        <p:spPr>
          <a:xfrm>
            <a:off x="395678" y="5184272"/>
            <a:ext cx="6284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En este caso comparamos el 5 con el 6, el 5 es mas pequeño  por ende se intercambia y avanza el contador peque.</a:t>
            </a:r>
          </a:p>
        </p:txBody>
      </p:sp>
      <p:sp>
        <p:nvSpPr>
          <p:cNvPr id="20" name="Flecha: hacia arriba 19">
            <a:extLst>
              <a:ext uri="{FF2B5EF4-FFF2-40B4-BE49-F238E27FC236}">
                <a16:creationId xmlns:a16="http://schemas.microsoft.com/office/drawing/2014/main" id="{1ABD9B62-1FB9-18FC-B5FC-B1016539D861}"/>
              </a:ext>
            </a:extLst>
          </p:cNvPr>
          <p:cNvSpPr/>
          <p:nvPr/>
        </p:nvSpPr>
        <p:spPr>
          <a:xfrm rot="10800000">
            <a:off x="1047012" y="941931"/>
            <a:ext cx="722867" cy="649356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22846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D91634D-69D0-07B4-A657-359429F46942}"/>
              </a:ext>
            </a:extLst>
          </p:cNvPr>
          <p:cNvSpPr/>
          <p:nvPr/>
        </p:nvSpPr>
        <p:spPr>
          <a:xfrm>
            <a:off x="9249960" y="1594170"/>
            <a:ext cx="1365083" cy="1752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138" y="1700164"/>
            <a:ext cx="1052376" cy="1463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658" y="1700164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336" y="1700164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116" y="1700164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5078" y="1700165"/>
            <a:ext cx="1049151" cy="146366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626107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5890031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7043941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259015" y="159417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9494565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9560FD-637F-153A-697C-CFD001890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82" y="1694515"/>
            <a:ext cx="1048533" cy="14636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8DF80C-BE3E-BB06-EE83-365305C96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7988" y="1694515"/>
            <a:ext cx="1049576" cy="14636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A0764A6-3A1C-C7E5-577A-A2815BCC7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737" y="1694515"/>
            <a:ext cx="1048533" cy="146408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85FD9AF-A108-A425-4082-455B94F1EB97}"/>
              </a:ext>
            </a:extLst>
          </p:cNvPr>
          <p:cNvSpPr txBox="1"/>
          <p:nvPr/>
        </p:nvSpPr>
        <p:spPr>
          <a:xfrm>
            <a:off x="1009710" y="164151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F6CC1DF-7DED-3D8B-A698-637325C4240D}"/>
              </a:ext>
            </a:extLst>
          </p:cNvPr>
          <p:cNvSpPr txBox="1"/>
          <p:nvPr/>
        </p:nvSpPr>
        <p:spPr>
          <a:xfrm>
            <a:off x="2207688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192842D-1D84-6D02-8121-5772CF631C79}"/>
              </a:ext>
            </a:extLst>
          </p:cNvPr>
          <p:cNvSpPr txBox="1"/>
          <p:nvPr/>
        </p:nvSpPr>
        <p:spPr>
          <a:xfrm>
            <a:off x="3404991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A646378B-A235-1EF7-756A-BCD673C6CA19}"/>
              </a:ext>
            </a:extLst>
          </p:cNvPr>
          <p:cNvSpPr/>
          <p:nvPr/>
        </p:nvSpPr>
        <p:spPr>
          <a:xfrm>
            <a:off x="1068357" y="3201892"/>
            <a:ext cx="593677" cy="9138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4D57DED-62CF-99ED-AFBD-BF9392850C6C}"/>
              </a:ext>
            </a:extLst>
          </p:cNvPr>
          <p:cNvSpPr txBox="1"/>
          <p:nvPr/>
        </p:nvSpPr>
        <p:spPr>
          <a:xfrm>
            <a:off x="880282" y="4183628"/>
            <a:ext cx="1685498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Peque: 0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1DA30F-6CA9-62BC-2054-DA2F02198E05}"/>
              </a:ext>
            </a:extLst>
          </p:cNvPr>
          <p:cNvSpPr txBox="1"/>
          <p:nvPr/>
        </p:nvSpPr>
        <p:spPr>
          <a:xfrm>
            <a:off x="1018391" y="4609476"/>
            <a:ext cx="1463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i : 0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B2D5EB0E-287D-F21B-7C24-8E7EDB1169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4602" y="3454360"/>
            <a:ext cx="3829050" cy="1981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79C8E70-EEDF-B171-53C5-9C87EE8C1074}"/>
              </a:ext>
            </a:extLst>
          </p:cNvPr>
          <p:cNvSpPr txBox="1"/>
          <p:nvPr/>
        </p:nvSpPr>
        <p:spPr>
          <a:xfrm>
            <a:off x="395678" y="5184272"/>
            <a:ext cx="6284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En este caso comparamos el 5 con el 6, el 5 es mas pequeño  por ende se intercambia y avanza el contador peque.</a:t>
            </a:r>
          </a:p>
        </p:txBody>
      </p:sp>
      <p:sp>
        <p:nvSpPr>
          <p:cNvPr id="20" name="Flecha: hacia arriba 19">
            <a:extLst>
              <a:ext uri="{FF2B5EF4-FFF2-40B4-BE49-F238E27FC236}">
                <a16:creationId xmlns:a16="http://schemas.microsoft.com/office/drawing/2014/main" id="{1ABD9B62-1FB9-18FC-B5FC-B1016539D861}"/>
              </a:ext>
            </a:extLst>
          </p:cNvPr>
          <p:cNvSpPr/>
          <p:nvPr/>
        </p:nvSpPr>
        <p:spPr>
          <a:xfrm rot="10800000">
            <a:off x="1047012" y="941931"/>
            <a:ext cx="722867" cy="649356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07449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D91634D-69D0-07B4-A657-359429F46942}"/>
              </a:ext>
            </a:extLst>
          </p:cNvPr>
          <p:cNvSpPr/>
          <p:nvPr/>
        </p:nvSpPr>
        <p:spPr>
          <a:xfrm>
            <a:off x="9249960" y="1594170"/>
            <a:ext cx="1365083" cy="1752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138" y="1700164"/>
            <a:ext cx="1052376" cy="1463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658" y="1700164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336" y="1700164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116" y="1700164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5078" y="1700165"/>
            <a:ext cx="1049151" cy="146366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626107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5890031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7043941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259015" y="159417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9494565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9560FD-637F-153A-697C-CFD001890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82" y="1694515"/>
            <a:ext cx="1048533" cy="14636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8DF80C-BE3E-BB06-EE83-365305C96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7988" y="1694515"/>
            <a:ext cx="1049576" cy="14636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A0764A6-3A1C-C7E5-577A-A2815BCC7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737" y="1694515"/>
            <a:ext cx="1048533" cy="146408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85FD9AF-A108-A425-4082-455B94F1EB97}"/>
              </a:ext>
            </a:extLst>
          </p:cNvPr>
          <p:cNvSpPr txBox="1"/>
          <p:nvPr/>
        </p:nvSpPr>
        <p:spPr>
          <a:xfrm>
            <a:off x="1009710" y="164151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F6CC1DF-7DED-3D8B-A698-637325C4240D}"/>
              </a:ext>
            </a:extLst>
          </p:cNvPr>
          <p:cNvSpPr txBox="1"/>
          <p:nvPr/>
        </p:nvSpPr>
        <p:spPr>
          <a:xfrm>
            <a:off x="2207688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192842D-1D84-6D02-8121-5772CF631C79}"/>
              </a:ext>
            </a:extLst>
          </p:cNvPr>
          <p:cNvSpPr txBox="1"/>
          <p:nvPr/>
        </p:nvSpPr>
        <p:spPr>
          <a:xfrm>
            <a:off x="3404991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A646378B-A235-1EF7-756A-BCD673C6CA19}"/>
              </a:ext>
            </a:extLst>
          </p:cNvPr>
          <p:cNvSpPr/>
          <p:nvPr/>
        </p:nvSpPr>
        <p:spPr>
          <a:xfrm>
            <a:off x="1016759" y="3216829"/>
            <a:ext cx="593677" cy="9138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4D57DED-62CF-99ED-AFBD-BF9392850C6C}"/>
              </a:ext>
            </a:extLst>
          </p:cNvPr>
          <p:cNvSpPr txBox="1"/>
          <p:nvPr/>
        </p:nvSpPr>
        <p:spPr>
          <a:xfrm>
            <a:off x="880282" y="4183628"/>
            <a:ext cx="1685498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Peque: 0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1DA30F-6CA9-62BC-2054-DA2F02198E05}"/>
              </a:ext>
            </a:extLst>
          </p:cNvPr>
          <p:cNvSpPr txBox="1"/>
          <p:nvPr/>
        </p:nvSpPr>
        <p:spPr>
          <a:xfrm>
            <a:off x="1018391" y="4609476"/>
            <a:ext cx="1463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i : 0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B2D5EB0E-287D-F21B-7C24-8E7EDB1169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4602" y="3454360"/>
            <a:ext cx="3829050" cy="1981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79C8E70-EEDF-B171-53C5-9C87EE8C1074}"/>
              </a:ext>
            </a:extLst>
          </p:cNvPr>
          <p:cNvSpPr txBox="1"/>
          <p:nvPr/>
        </p:nvSpPr>
        <p:spPr>
          <a:xfrm>
            <a:off x="395678" y="5184272"/>
            <a:ext cx="6284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Ya que avanza el contador peque el recorrido sigue también avanzando en este caso ahora tomaría el 3 y compararía.</a:t>
            </a:r>
          </a:p>
        </p:txBody>
      </p:sp>
      <p:sp>
        <p:nvSpPr>
          <p:cNvPr id="20" name="Flecha: hacia arriba 19">
            <a:extLst>
              <a:ext uri="{FF2B5EF4-FFF2-40B4-BE49-F238E27FC236}">
                <a16:creationId xmlns:a16="http://schemas.microsoft.com/office/drawing/2014/main" id="{1ABD9B62-1FB9-18FC-B5FC-B1016539D861}"/>
              </a:ext>
            </a:extLst>
          </p:cNvPr>
          <p:cNvSpPr/>
          <p:nvPr/>
        </p:nvSpPr>
        <p:spPr>
          <a:xfrm rot="10800000">
            <a:off x="1047012" y="941931"/>
            <a:ext cx="722867" cy="649356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255813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D91634D-69D0-07B4-A657-359429F46942}"/>
              </a:ext>
            </a:extLst>
          </p:cNvPr>
          <p:cNvSpPr/>
          <p:nvPr/>
        </p:nvSpPr>
        <p:spPr>
          <a:xfrm>
            <a:off x="9249960" y="1594170"/>
            <a:ext cx="1365083" cy="1752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138" y="1700164"/>
            <a:ext cx="1052376" cy="1463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658" y="1700164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336" y="1700164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116" y="1700164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5078" y="1700165"/>
            <a:ext cx="1049151" cy="146366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626107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5890031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7043941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259015" y="159417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9494565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9560FD-637F-153A-697C-CFD001890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82" y="1694515"/>
            <a:ext cx="1048533" cy="14636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8DF80C-BE3E-BB06-EE83-365305C96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7988" y="1694515"/>
            <a:ext cx="1049576" cy="14636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A0764A6-3A1C-C7E5-577A-A2815BCC7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737" y="1694515"/>
            <a:ext cx="1048533" cy="146408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85FD9AF-A108-A425-4082-455B94F1EB97}"/>
              </a:ext>
            </a:extLst>
          </p:cNvPr>
          <p:cNvSpPr txBox="1"/>
          <p:nvPr/>
        </p:nvSpPr>
        <p:spPr>
          <a:xfrm>
            <a:off x="1009710" y="164151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F6CC1DF-7DED-3D8B-A698-637325C4240D}"/>
              </a:ext>
            </a:extLst>
          </p:cNvPr>
          <p:cNvSpPr txBox="1"/>
          <p:nvPr/>
        </p:nvSpPr>
        <p:spPr>
          <a:xfrm>
            <a:off x="2207688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192842D-1D84-6D02-8121-5772CF631C79}"/>
              </a:ext>
            </a:extLst>
          </p:cNvPr>
          <p:cNvSpPr txBox="1"/>
          <p:nvPr/>
        </p:nvSpPr>
        <p:spPr>
          <a:xfrm>
            <a:off x="3404991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A646378B-A235-1EF7-756A-BCD673C6CA19}"/>
              </a:ext>
            </a:extLst>
          </p:cNvPr>
          <p:cNvSpPr/>
          <p:nvPr/>
        </p:nvSpPr>
        <p:spPr>
          <a:xfrm>
            <a:off x="1016759" y="3216829"/>
            <a:ext cx="593677" cy="9138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4D57DED-62CF-99ED-AFBD-BF9392850C6C}"/>
              </a:ext>
            </a:extLst>
          </p:cNvPr>
          <p:cNvSpPr txBox="1"/>
          <p:nvPr/>
        </p:nvSpPr>
        <p:spPr>
          <a:xfrm>
            <a:off x="880282" y="4183628"/>
            <a:ext cx="1685498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Peque: 0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1DA30F-6CA9-62BC-2054-DA2F02198E05}"/>
              </a:ext>
            </a:extLst>
          </p:cNvPr>
          <p:cNvSpPr txBox="1"/>
          <p:nvPr/>
        </p:nvSpPr>
        <p:spPr>
          <a:xfrm>
            <a:off x="1018391" y="4609476"/>
            <a:ext cx="1463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i : 1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B2D5EB0E-287D-F21B-7C24-8E7EDB1169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4602" y="3454360"/>
            <a:ext cx="3829050" cy="1981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79C8E70-EEDF-B171-53C5-9C87EE8C1074}"/>
              </a:ext>
            </a:extLst>
          </p:cNvPr>
          <p:cNvSpPr txBox="1"/>
          <p:nvPr/>
        </p:nvSpPr>
        <p:spPr>
          <a:xfrm>
            <a:off x="395678" y="5184272"/>
            <a:ext cx="6284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Seguimos el mismo método al comparar el 3 y 6.</a:t>
            </a:r>
          </a:p>
        </p:txBody>
      </p:sp>
      <p:sp>
        <p:nvSpPr>
          <p:cNvPr id="20" name="Flecha: hacia arriba 19">
            <a:extLst>
              <a:ext uri="{FF2B5EF4-FFF2-40B4-BE49-F238E27FC236}">
                <a16:creationId xmlns:a16="http://schemas.microsoft.com/office/drawing/2014/main" id="{1ABD9B62-1FB9-18FC-B5FC-B1016539D861}"/>
              </a:ext>
            </a:extLst>
          </p:cNvPr>
          <p:cNvSpPr/>
          <p:nvPr/>
        </p:nvSpPr>
        <p:spPr>
          <a:xfrm rot="10800000">
            <a:off x="2241341" y="1001448"/>
            <a:ext cx="722867" cy="649356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80958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0B9FA14-CAE9-8AF5-F5A7-5F245F631421}"/>
              </a:ext>
            </a:extLst>
          </p:cNvPr>
          <p:cNvSpPr txBox="1"/>
          <p:nvPr/>
        </p:nvSpPr>
        <p:spPr>
          <a:xfrm>
            <a:off x="3048000" y="2300766"/>
            <a:ext cx="609600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1500" b="1" dirty="0">
                <a:solidFill>
                  <a:srgbClr val="FFFF00"/>
                </a:solidFill>
              </a:rPr>
              <a:t>Ejemplos</a:t>
            </a:r>
            <a:r>
              <a:rPr lang="es-MX" sz="1800" b="1" dirty="0">
                <a:solidFill>
                  <a:srgbClr val="FFFF0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46864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D91634D-69D0-07B4-A657-359429F46942}"/>
              </a:ext>
            </a:extLst>
          </p:cNvPr>
          <p:cNvSpPr/>
          <p:nvPr/>
        </p:nvSpPr>
        <p:spPr>
          <a:xfrm>
            <a:off x="9249960" y="1594170"/>
            <a:ext cx="1365083" cy="1752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138" y="1700164"/>
            <a:ext cx="1052376" cy="1463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658" y="1700164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336" y="1700164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116" y="1700164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5078" y="1700165"/>
            <a:ext cx="1049151" cy="146366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626107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5890031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7043941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259015" y="159417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9494565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9560FD-637F-153A-697C-CFD001890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82" y="1694515"/>
            <a:ext cx="1048533" cy="14636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8DF80C-BE3E-BB06-EE83-365305C96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7988" y="1694515"/>
            <a:ext cx="1049576" cy="14636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A0764A6-3A1C-C7E5-577A-A2815BCC7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737" y="1694515"/>
            <a:ext cx="1048533" cy="146408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85FD9AF-A108-A425-4082-455B94F1EB97}"/>
              </a:ext>
            </a:extLst>
          </p:cNvPr>
          <p:cNvSpPr txBox="1"/>
          <p:nvPr/>
        </p:nvSpPr>
        <p:spPr>
          <a:xfrm>
            <a:off x="1009710" y="164151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F6CC1DF-7DED-3D8B-A698-637325C4240D}"/>
              </a:ext>
            </a:extLst>
          </p:cNvPr>
          <p:cNvSpPr txBox="1"/>
          <p:nvPr/>
        </p:nvSpPr>
        <p:spPr>
          <a:xfrm>
            <a:off x="2207688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192842D-1D84-6D02-8121-5772CF631C79}"/>
              </a:ext>
            </a:extLst>
          </p:cNvPr>
          <p:cNvSpPr txBox="1"/>
          <p:nvPr/>
        </p:nvSpPr>
        <p:spPr>
          <a:xfrm>
            <a:off x="3404991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A646378B-A235-1EF7-756A-BCD673C6CA19}"/>
              </a:ext>
            </a:extLst>
          </p:cNvPr>
          <p:cNvSpPr/>
          <p:nvPr/>
        </p:nvSpPr>
        <p:spPr>
          <a:xfrm>
            <a:off x="2246649" y="3176363"/>
            <a:ext cx="593677" cy="9138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4D57DED-62CF-99ED-AFBD-BF9392850C6C}"/>
              </a:ext>
            </a:extLst>
          </p:cNvPr>
          <p:cNvSpPr txBox="1"/>
          <p:nvPr/>
        </p:nvSpPr>
        <p:spPr>
          <a:xfrm>
            <a:off x="880282" y="4183628"/>
            <a:ext cx="1685498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Peque: 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1DA30F-6CA9-62BC-2054-DA2F02198E05}"/>
              </a:ext>
            </a:extLst>
          </p:cNvPr>
          <p:cNvSpPr txBox="1"/>
          <p:nvPr/>
        </p:nvSpPr>
        <p:spPr>
          <a:xfrm>
            <a:off x="1018391" y="4609476"/>
            <a:ext cx="1463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i : 1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B2D5EB0E-287D-F21B-7C24-8E7EDB1169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4602" y="3454360"/>
            <a:ext cx="3829050" cy="1981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79C8E70-EEDF-B171-53C5-9C87EE8C1074}"/>
              </a:ext>
            </a:extLst>
          </p:cNvPr>
          <p:cNvSpPr txBox="1"/>
          <p:nvPr/>
        </p:nvSpPr>
        <p:spPr>
          <a:xfrm>
            <a:off x="395678" y="5184272"/>
            <a:ext cx="6284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Como el 3 es mas pequeño que el 6 se intercambiaría el contador peque.</a:t>
            </a:r>
          </a:p>
        </p:txBody>
      </p:sp>
      <p:sp>
        <p:nvSpPr>
          <p:cNvPr id="20" name="Flecha: hacia arriba 19">
            <a:extLst>
              <a:ext uri="{FF2B5EF4-FFF2-40B4-BE49-F238E27FC236}">
                <a16:creationId xmlns:a16="http://schemas.microsoft.com/office/drawing/2014/main" id="{1ABD9B62-1FB9-18FC-B5FC-B1016539D861}"/>
              </a:ext>
            </a:extLst>
          </p:cNvPr>
          <p:cNvSpPr/>
          <p:nvPr/>
        </p:nvSpPr>
        <p:spPr>
          <a:xfrm rot="10800000">
            <a:off x="2241341" y="1001448"/>
            <a:ext cx="722867" cy="649356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13326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D91634D-69D0-07B4-A657-359429F46942}"/>
              </a:ext>
            </a:extLst>
          </p:cNvPr>
          <p:cNvSpPr/>
          <p:nvPr/>
        </p:nvSpPr>
        <p:spPr>
          <a:xfrm>
            <a:off x="9249960" y="1594170"/>
            <a:ext cx="1365083" cy="1752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138" y="1700164"/>
            <a:ext cx="1052376" cy="1463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658" y="1700164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336" y="1700164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116" y="1700164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5078" y="1700165"/>
            <a:ext cx="1049151" cy="146366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626107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5890031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7043941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259015" y="159417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9494565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9560FD-637F-153A-697C-CFD001890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82" y="1694515"/>
            <a:ext cx="1048533" cy="14636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8DF80C-BE3E-BB06-EE83-365305C96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7988" y="1694515"/>
            <a:ext cx="1049576" cy="14636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A0764A6-3A1C-C7E5-577A-A2815BCC7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737" y="1694515"/>
            <a:ext cx="1048533" cy="146408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85FD9AF-A108-A425-4082-455B94F1EB97}"/>
              </a:ext>
            </a:extLst>
          </p:cNvPr>
          <p:cNvSpPr txBox="1"/>
          <p:nvPr/>
        </p:nvSpPr>
        <p:spPr>
          <a:xfrm>
            <a:off x="1009710" y="164151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F6CC1DF-7DED-3D8B-A698-637325C4240D}"/>
              </a:ext>
            </a:extLst>
          </p:cNvPr>
          <p:cNvSpPr txBox="1"/>
          <p:nvPr/>
        </p:nvSpPr>
        <p:spPr>
          <a:xfrm>
            <a:off x="2207688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192842D-1D84-6D02-8121-5772CF631C79}"/>
              </a:ext>
            </a:extLst>
          </p:cNvPr>
          <p:cNvSpPr txBox="1"/>
          <p:nvPr/>
        </p:nvSpPr>
        <p:spPr>
          <a:xfrm>
            <a:off x="3404991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A646378B-A235-1EF7-756A-BCD673C6CA19}"/>
              </a:ext>
            </a:extLst>
          </p:cNvPr>
          <p:cNvSpPr/>
          <p:nvPr/>
        </p:nvSpPr>
        <p:spPr>
          <a:xfrm>
            <a:off x="2246649" y="3176363"/>
            <a:ext cx="593677" cy="9138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4D57DED-62CF-99ED-AFBD-BF9392850C6C}"/>
              </a:ext>
            </a:extLst>
          </p:cNvPr>
          <p:cNvSpPr txBox="1"/>
          <p:nvPr/>
        </p:nvSpPr>
        <p:spPr>
          <a:xfrm>
            <a:off x="880282" y="4183628"/>
            <a:ext cx="1685498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Peque: 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1DA30F-6CA9-62BC-2054-DA2F02198E05}"/>
              </a:ext>
            </a:extLst>
          </p:cNvPr>
          <p:cNvSpPr txBox="1"/>
          <p:nvPr/>
        </p:nvSpPr>
        <p:spPr>
          <a:xfrm>
            <a:off x="1018391" y="4609476"/>
            <a:ext cx="1463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i : 1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B2D5EB0E-287D-F21B-7C24-8E7EDB1169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4602" y="3454360"/>
            <a:ext cx="3829050" cy="1981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79C8E70-EEDF-B171-53C5-9C87EE8C1074}"/>
              </a:ext>
            </a:extLst>
          </p:cNvPr>
          <p:cNvSpPr txBox="1"/>
          <p:nvPr/>
        </p:nvSpPr>
        <p:spPr>
          <a:xfrm>
            <a:off x="395678" y="5184272"/>
            <a:ext cx="6284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Seguimos recorriendo, pero en este caso como el numero a comparar es mas grande que el pivote no hace en cambio del contador peque si no que sigue avanzando.</a:t>
            </a:r>
          </a:p>
        </p:txBody>
      </p:sp>
      <p:sp>
        <p:nvSpPr>
          <p:cNvPr id="20" name="Flecha: hacia arriba 19">
            <a:extLst>
              <a:ext uri="{FF2B5EF4-FFF2-40B4-BE49-F238E27FC236}">
                <a16:creationId xmlns:a16="http://schemas.microsoft.com/office/drawing/2014/main" id="{1ABD9B62-1FB9-18FC-B5FC-B1016539D861}"/>
              </a:ext>
            </a:extLst>
          </p:cNvPr>
          <p:cNvSpPr/>
          <p:nvPr/>
        </p:nvSpPr>
        <p:spPr>
          <a:xfrm rot="10800000">
            <a:off x="2242791" y="998428"/>
            <a:ext cx="722867" cy="649356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895821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D91634D-69D0-07B4-A657-359429F46942}"/>
              </a:ext>
            </a:extLst>
          </p:cNvPr>
          <p:cNvSpPr/>
          <p:nvPr/>
        </p:nvSpPr>
        <p:spPr>
          <a:xfrm>
            <a:off x="9249960" y="1594170"/>
            <a:ext cx="1365083" cy="1752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138" y="1700164"/>
            <a:ext cx="1052376" cy="1463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658" y="1700164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336" y="1700164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116" y="1700164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5078" y="1700165"/>
            <a:ext cx="1049151" cy="146366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626107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5890031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7043941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259015" y="159417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9494565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9560FD-637F-153A-697C-CFD001890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82" y="1694515"/>
            <a:ext cx="1048533" cy="14636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8DF80C-BE3E-BB06-EE83-365305C96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7988" y="1694515"/>
            <a:ext cx="1049576" cy="14636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A0764A6-3A1C-C7E5-577A-A2815BCC7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737" y="1694515"/>
            <a:ext cx="1048533" cy="146408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85FD9AF-A108-A425-4082-455B94F1EB97}"/>
              </a:ext>
            </a:extLst>
          </p:cNvPr>
          <p:cNvSpPr txBox="1"/>
          <p:nvPr/>
        </p:nvSpPr>
        <p:spPr>
          <a:xfrm>
            <a:off x="1009710" y="164151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F6CC1DF-7DED-3D8B-A698-637325C4240D}"/>
              </a:ext>
            </a:extLst>
          </p:cNvPr>
          <p:cNvSpPr txBox="1"/>
          <p:nvPr/>
        </p:nvSpPr>
        <p:spPr>
          <a:xfrm>
            <a:off x="2207688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192842D-1D84-6D02-8121-5772CF631C79}"/>
              </a:ext>
            </a:extLst>
          </p:cNvPr>
          <p:cNvSpPr txBox="1"/>
          <p:nvPr/>
        </p:nvSpPr>
        <p:spPr>
          <a:xfrm>
            <a:off x="3404991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A646378B-A235-1EF7-756A-BCD673C6CA19}"/>
              </a:ext>
            </a:extLst>
          </p:cNvPr>
          <p:cNvSpPr/>
          <p:nvPr/>
        </p:nvSpPr>
        <p:spPr>
          <a:xfrm>
            <a:off x="2246649" y="3176363"/>
            <a:ext cx="593677" cy="9138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4D57DED-62CF-99ED-AFBD-BF9392850C6C}"/>
              </a:ext>
            </a:extLst>
          </p:cNvPr>
          <p:cNvSpPr txBox="1"/>
          <p:nvPr/>
        </p:nvSpPr>
        <p:spPr>
          <a:xfrm>
            <a:off x="880282" y="4183628"/>
            <a:ext cx="1685498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Peque: 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1DA30F-6CA9-62BC-2054-DA2F02198E05}"/>
              </a:ext>
            </a:extLst>
          </p:cNvPr>
          <p:cNvSpPr txBox="1"/>
          <p:nvPr/>
        </p:nvSpPr>
        <p:spPr>
          <a:xfrm>
            <a:off x="1018391" y="4609476"/>
            <a:ext cx="1463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i : 2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B2D5EB0E-287D-F21B-7C24-8E7EDB1169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4602" y="3454360"/>
            <a:ext cx="3829050" cy="1981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79C8E70-EEDF-B171-53C5-9C87EE8C1074}"/>
              </a:ext>
            </a:extLst>
          </p:cNvPr>
          <p:cNvSpPr txBox="1"/>
          <p:nvPr/>
        </p:nvSpPr>
        <p:spPr>
          <a:xfrm>
            <a:off x="395678" y="5184272"/>
            <a:ext cx="6284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Seguimos recorriendo, pero en este caso como el numero a comparar es mas grande que el pivote no hace en cambio del contador peque si no que sigue avanzando.</a:t>
            </a:r>
          </a:p>
        </p:txBody>
      </p:sp>
      <p:sp>
        <p:nvSpPr>
          <p:cNvPr id="20" name="Flecha: hacia arriba 19">
            <a:extLst>
              <a:ext uri="{FF2B5EF4-FFF2-40B4-BE49-F238E27FC236}">
                <a16:creationId xmlns:a16="http://schemas.microsoft.com/office/drawing/2014/main" id="{1ABD9B62-1FB9-18FC-B5FC-B1016539D861}"/>
              </a:ext>
            </a:extLst>
          </p:cNvPr>
          <p:cNvSpPr/>
          <p:nvPr/>
        </p:nvSpPr>
        <p:spPr>
          <a:xfrm rot="10800000">
            <a:off x="3394702" y="992162"/>
            <a:ext cx="722867" cy="649356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86095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D91634D-69D0-07B4-A657-359429F46942}"/>
              </a:ext>
            </a:extLst>
          </p:cNvPr>
          <p:cNvSpPr/>
          <p:nvPr/>
        </p:nvSpPr>
        <p:spPr>
          <a:xfrm>
            <a:off x="9249960" y="1594170"/>
            <a:ext cx="1365083" cy="1752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138" y="1700164"/>
            <a:ext cx="1052376" cy="1463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658" y="1700164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336" y="1700164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116" y="1700164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5078" y="1700165"/>
            <a:ext cx="1049151" cy="146366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626107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5890031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7043941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259015" y="159417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9494565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9560FD-637F-153A-697C-CFD001890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82" y="1694515"/>
            <a:ext cx="1048533" cy="14636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8DF80C-BE3E-BB06-EE83-365305C96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7988" y="1694515"/>
            <a:ext cx="1049576" cy="14636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A0764A6-3A1C-C7E5-577A-A2815BCC7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737" y="1694515"/>
            <a:ext cx="1048533" cy="146408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85FD9AF-A108-A425-4082-455B94F1EB97}"/>
              </a:ext>
            </a:extLst>
          </p:cNvPr>
          <p:cNvSpPr txBox="1"/>
          <p:nvPr/>
        </p:nvSpPr>
        <p:spPr>
          <a:xfrm>
            <a:off x="1009710" y="164151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F6CC1DF-7DED-3D8B-A698-637325C4240D}"/>
              </a:ext>
            </a:extLst>
          </p:cNvPr>
          <p:cNvSpPr txBox="1"/>
          <p:nvPr/>
        </p:nvSpPr>
        <p:spPr>
          <a:xfrm>
            <a:off x="2207688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192842D-1D84-6D02-8121-5772CF631C79}"/>
              </a:ext>
            </a:extLst>
          </p:cNvPr>
          <p:cNvSpPr txBox="1"/>
          <p:nvPr/>
        </p:nvSpPr>
        <p:spPr>
          <a:xfrm>
            <a:off x="3404991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A646378B-A235-1EF7-756A-BCD673C6CA19}"/>
              </a:ext>
            </a:extLst>
          </p:cNvPr>
          <p:cNvSpPr/>
          <p:nvPr/>
        </p:nvSpPr>
        <p:spPr>
          <a:xfrm>
            <a:off x="2246649" y="3176363"/>
            <a:ext cx="593677" cy="9138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4D57DED-62CF-99ED-AFBD-BF9392850C6C}"/>
              </a:ext>
            </a:extLst>
          </p:cNvPr>
          <p:cNvSpPr txBox="1"/>
          <p:nvPr/>
        </p:nvSpPr>
        <p:spPr>
          <a:xfrm>
            <a:off x="880282" y="4183628"/>
            <a:ext cx="1685498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Peque: 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1DA30F-6CA9-62BC-2054-DA2F02198E05}"/>
              </a:ext>
            </a:extLst>
          </p:cNvPr>
          <p:cNvSpPr txBox="1"/>
          <p:nvPr/>
        </p:nvSpPr>
        <p:spPr>
          <a:xfrm>
            <a:off x="1018391" y="4609476"/>
            <a:ext cx="1463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i : 2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B2D5EB0E-287D-F21B-7C24-8E7EDB1169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4602" y="3454360"/>
            <a:ext cx="3829050" cy="1981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79C8E70-EEDF-B171-53C5-9C87EE8C1074}"/>
              </a:ext>
            </a:extLst>
          </p:cNvPr>
          <p:cNvSpPr txBox="1"/>
          <p:nvPr/>
        </p:nvSpPr>
        <p:spPr>
          <a:xfrm>
            <a:off x="395678" y="5184272"/>
            <a:ext cx="6284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Seguimos recorriendo, pero en este caso como el numero a comparar es mas grande que el pivote no hace en cambio del contador peque si no que sigue avanzando.</a:t>
            </a:r>
          </a:p>
        </p:txBody>
      </p:sp>
      <p:sp>
        <p:nvSpPr>
          <p:cNvPr id="20" name="Flecha: hacia arriba 19">
            <a:extLst>
              <a:ext uri="{FF2B5EF4-FFF2-40B4-BE49-F238E27FC236}">
                <a16:creationId xmlns:a16="http://schemas.microsoft.com/office/drawing/2014/main" id="{1ABD9B62-1FB9-18FC-B5FC-B1016539D861}"/>
              </a:ext>
            </a:extLst>
          </p:cNvPr>
          <p:cNvSpPr/>
          <p:nvPr/>
        </p:nvSpPr>
        <p:spPr>
          <a:xfrm rot="10800000">
            <a:off x="3394702" y="992162"/>
            <a:ext cx="722867" cy="649356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66811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D91634D-69D0-07B4-A657-359429F46942}"/>
              </a:ext>
            </a:extLst>
          </p:cNvPr>
          <p:cNvSpPr/>
          <p:nvPr/>
        </p:nvSpPr>
        <p:spPr>
          <a:xfrm>
            <a:off x="9249960" y="1594170"/>
            <a:ext cx="1365083" cy="1752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138" y="1700164"/>
            <a:ext cx="1052376" cy="1463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658" y="1700164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336" y="1700164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116" y="1700164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5078" y="1700165"/>
            <a:ext cx="1049151" cy="146366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626107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5890031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7043941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259015" y="159417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9494565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9560FD-637F-153A-697C-CFD001890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82" y="1694515"/>
            <a:ext cx="1048533" cy="14636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8DF80C-BE3E-BB06-EE83-365305C96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7988" y="1694515"/>
            <a:ext cx="1049576" cy="14636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A0764A6-3A1C-C7E5-577A-A2815BCC7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737" y="1694515"/>
            <a:ext cx="1048533" cy="146408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85FD9AF-A108-A425-4082-455B94F1EB97}"/>
              </a:ext>
            </a:extLst>
          </p:cNvPr>
          <p:cNvSpPr txBox="1"/>
          <p:nvPr/>
        </p:nvSpPr>
        <p:spPr>
          <a:xfrm>
            <a:off x="1009710" y="164151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F6CC1DF-7DED-3D8B-A698-637325C4240D}"/>
              </a:ext>
            </a:extLst>
          </p:cNvPr>
          <p:cNvSpPr txBox="1"/>
          <p:nvPr/>
        </p:nvSpPr>
        <p:spPr>
          <a:xfrm>
            <a:off x="2207688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192842D-1D84-6D02-8121-5772CF631C79}"/>
              </a:ext>
            </a:extLst>
          </p:cNvPr>
          <p:cNvSpPr txBox="1"/>
          <p:nvPr/>
        </p:nvSpPr>
        <p:spPr>
          <a:xfrm>
            <a:off x="3404991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A646378B-A235-1EF7-756A-BCD673C6CA19}"/>
              </a:ext>
            </a:extLst>
          </p:cNvPr>
          <p:cNvSpPr/>
          <p:nvPr/>
        </p:nvSpPr>
        <p:spPr>
          <a:xfrm>
            <a:off x="2246649" y="3176363"/>
            <a:ext cx="593677" cy="9138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4D57DED-62CF-99ED-AFBD-BF9392850C6C}"/>
              </a:ext>
            </a:extLst>
          </p:cNvPr>
          <p:cNvSpPr txBox="1"/>
          <p:nvPr/>
        </p:nvSpPr>
        <p:spPr>
          <a:xfrm>
            <a:off x="880282" y="4183628"/>
            <a:ext cx="1685498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Peque: 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1DA30F-6CA9-62BC-2054-DA2F02198E05}"/>
              </a:ext>
            </a:extLst>
          </p:cNvPr>
          <p:cNvSpPr txBox="1"/>
          <p:nvPr/>
        </p:nvSpPr>
        <p:spPr>
          <a:xfrm>
            <a:off x="1018391" y="4609476"/>
            <a:ext cx="1463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i : 3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B2D5EB0E-287D-F21B-7C24-8E7EDB1169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4602" y="3454360"/>
            <a:ext cx="3829050" cy="1981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79C8E70-EEDF-B171-53C5-9C87EE8C1074}"/>
              </a:ext>
            </a:extLst>
          </p:cNvPr>
          <p:cNvSpPr txBox="1"/>
          <p:nvPr/>
        </p:nvSpPr>
        <p:spPr>
          <a:xfrm>
            <a:off x="395678" y="5184272"/>
            <a:ext cx="6284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En este caso también solo avanzaría en el arreglo ya que el sato a comparar no es menor que el dato pivote lo mismo pasaría al comparar el 8 no abría intercambio solo seguiría.</a:t>
            </a:r>
          </a:p>
        </p:txBody>
      </p:sp>
      <p:sp>
        <p:nvSpPr>
          <p:cNvPr id="20" name="Flecha: hacia arriba 19">
            <a:extLst>
              <a:ext uri="{FF2B5EF4-FFF2-40B4-BE49-F238E27FC236}">
                <a16:creationId xmlns:a16="http://schemas.microsoft.com/office/drawing/2014/main" id="{1ABD9B62-1FB9-18FC-B5FC-B1016539D861}"/>
              </a:ext>
            </a:extLst>
          </p:cNvPr>
          <p:cNvSpPr/>
          <p:nvPr/>
        </p:nvSpPr>
        <p:spPr>
          <a:xfrm rot="10800000">
            <a:off x="4681165" y="992162"/>
            <a:ext cx="722867" cy="649356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827444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D91634D-69D0-07B4-A657-359429F46942}"/>
              </a:ext>
            </a:extLst>
          </p:cNvPr>
          <p:cNvSpPr/>
          <p:nvPr/>
        </p:nvSpPr>
        <p:spPr>
          <a:xfrm>
            <a:off x="9249960" y="1594170"/>
            <a:ext cx="1365083" cy="1752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138" y="1700164"/>
            <a:ext cx="1052376" cy="1463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658" y="1700164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336" y="1700164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116" y="1700164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5078" y="1700165"/>
            <a:ext cx="1049151" cy="146366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626107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5890031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7043941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259015" y="159417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9494565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9560FD-637F-153A-697C-CFD001890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82" y="1694515"/>
            <a:ext cx="1048533" cy="14636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8DF80C-BE3E-BB06-EE83-365305C96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7988" y="1694515"/>
            <a:ext cx="1049576" cy="14636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A0764A6-3A1C-C7E5-577A-A2815BCC7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737" y="1694515"/>
            <a:ext cx="1048533" cy="146408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85FD9AF-A108-A425-4082-455B94F1EB97}"/>
              </a:ext>
            </a:extLst>
          </p:cNvPr>
          <p:cNvSpPr txBox="1"/>
          <p:nvPr/>
        </p:nvSpPr>
        <p:spPr>
          <a:xfrm>
            <a:off x="1009710" y="164151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F6CC1DF-7DED-3D8B-A698-637325C4240D}"/>
              </a:ext>
            </a:extLst>
          </p:cNvPr>
          <p:cNvSpPr txBox="1"/>
          <p:nvPr/>
        </p:nvSpPr>
        <p:spPr>
          <a:xfrm>
            <a:off x="2207688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192842D-1D84-6D02-8121-5772CF631C79}"/>
              </a:ext>
            </a:extLst>
          </p:cNvPr>
          <p:cNvSpPr txBox="1"/>
          <p:nvPr/>
        </p:nvSpPr>
        <p:spPr>
          <a:xfrm>
            <a:off x="3404991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A646378B-A235-1EF7-756A-BCD673C6CA19}"/>
              </a:ext>
            </a:extLst>
          </p:cNvPr>
          <p:cNvSpPr/>
          <p:nvPr/>
        </p:nvSpPr>
        <p:spPr>
          <a:xfrm>
            <a:off x="2246649" y="3176363"/>
            <a:ext cx="593677" cy="9138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4D57DED-62CF-99ED-AFBD-BF9392850C6C}"/>
              </a:ext>
            </a:extLst>
          </p:cNvPr>
          <p:cNvSpPr txBox="1"/>
          <p:nvPr/>
        </p:nvSpPr>
        <p:spPr>
          <a:xfrm>
            <a:off x="880282" y="4183628"/>
            <a:ext cx="1685498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Peque: 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1DA30F-6CA9-62BC-2054-DA2F02198E05}"/>
              </a:ext>
            </a:extLst>
          </p:cNvPr>
          <p:cNvSpPr txBox="1"/>
          <p:nvPr/>
        </p:nvSpPr>
        <p:spPr>
          <a:xfrm>
            <a:off x="1018391" y="4609476"/>
            <a:ext cx="1463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i : 3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B2D5EB0E-287D-F21B-7C24-8E7EDB1169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4602" y="3454360"/>
            <a:ext cx="3829050" cy="1981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79C8E70-EEDF-B171-53C5-9C87EE8C1074}"/>
              </a:ext>
            </a:extLst>
          </p:cNvPr>
          <p:cNvSpPr txBox="1"/>
          <p:nvPr/>
        </p:nvSpPr>
        <p:spPr>
          <a:xfrm>
            <a:off x="395678" y="5184272"/>
            <a:ext cx="6284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En este caso también solo avanzaría en el arreglo ya que el sato a comparar no es menor que el dato pivote lo mismo pasaría al comparar el 8 no abría intercambio solo seguiría.</a:t>
            </a:r>
          </a:p>
        </p:txBody>
      </p:sp>
      <p:sp>
        <p:nvSpPr>
          <p:cNvPr id="20" name="Flecha: hacia arriba 19">
            <a:extLst>
              <a:ext uri="{FF2B5EF4-FFF2-40B4-BE49-F238E27FC236}">
                <a16:creationId xmlns:a16="http://schemas.microsoft.com/office/drawing/2014/main" id="{1ABD9B62-1FB9-18FC-B5FC-B1016539D861}"/>
              </a:ext>
            </a:extLst>
          </p:cNvPr>
          <p:cNvSpPr/>
          <p:nvPr/>
        </p:nvSpPr>
        <p:spPr>
          <a:xfrm rot="10800000">
            <a:off x="4681165" y="992162"/>
            <a:ext cx="722867" cy="649356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15886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D91634D-69D0-07B4-A657-359429F46942}"/>
              </a:ext>
            </a:extLst>
          </p:cNvPr>
          <p:cNvSpPr/>
          <p:nvPr/>
        </p:nvSpPr>
        <p:spPr>
          <a:xfrm>
            <a:off x="9249960" y="1594170"/>
            <a:ext cx="1365083" cy="1752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138" y="1700164"/>
            <a:ext cx="1052376" cy="1463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658" y="1700164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336" y="1700164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116" y="1700164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5078" y="1700165"/>
            <a:ext cx="1049151" cy="146366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626107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5890031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7043941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259015" y="159417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9494565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9560FD-637F-153A-697C-CFD001890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82" y="1694515"/>
            <a:ext cx="1048533" cy="14636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8DF80C-BE3E-BB06-EE83-365305C96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7988" y="1694515"/>
            <a:ext cx="1049576" cy="14636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A0764A6-3A1C-C7E5-577A-A2815BCC7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737" y="1694515"/>
            <a:ext cx="1048533" cy="146408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85FD9AF-A108-A425-4082-455B94F1EB97}"/>
              </a:ext>
            </a:extLst>
          </p:cNvPr>
          <p:cNvSpPr txBox="1"/>
          <p:nvPr/>
        </p:nvSpPr>
        <p:spPr>
          <a:xfrm>
            <a:off x="1009710" y="164151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F6CC1DF-7DED-3D8B-A698-637325C4240D}"/>
              </a:ext>
            </a:extLst>
          </p:cNvPr>
          <p:cNvSpPr txBox="1"/>
          <p:nvPr/>
        </p:nvSpPr>
        <p:spPr>
          <a:xfrm>
            <a:off x="2207688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192842D-1D84-6D02-8121-5772CF631C79}"/>
              </a:ext>
            </a:extLst>
          </p:cNvPr>
          <p:cNvSpPr txBox="1"/>
          <p:nvPr/>
        </p:nvSpPr>
        <p:spPr>
          <a:xfrm>
            <a:off x="3404991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A646378B-A235-1EF7-756A-BCD673C6CA19}"/>
              </a:ext>
            </a:extLst>
          </p:cNvPr>
          <p:cNvSpPr/>
          <p:nvPr/>
        </p:nvSpPr>
        <p:spPr>
          <a:xfrm>
            <a:off x="2246649" y="3176363"/>
            <a:ext cx="593677" cy="9138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4D57DED-62CF-99ED-AFBD-BF9392850C6C}"/>
              </a:ext>
            </a:extLst>
          </p:cNvPr>
          <p:cNvSpPr txBox="1"/>
          <p:nvPr/>
        </p:nvSpPr>
        <p:spPr>
          <a:xfrm>
            <a:off x="880282" y="4183628"/>
            <a:ext cx="1685498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Peque: 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1DA30F-6CA9-62BC-2054-DA2F02198E05}"/>
              </a:ext>
            </a:extLst>
          </p:cNvPr>
          <p:cNvSpPr txBox="1"/>
          <p:nvPr/>
        </p:nvSpPr>
        <p:spPr>
          <a:xfrm>
            <a:off x="1018391" y="4609476"/>
            <a:ext cx="1463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i : 4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B2D5EB0E-287D-F21B-7C24-8E7EDB1169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4602" y="3454360"/>
            <a:ext cx="3829050" cy="1981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79C8E70-EEDF-B171-53C5-9C87EE8C1074}"/>
              </a:ext>
            </a:extLst>
          </p:cNvPr>
          <p:cNvSpPr txBox="1"/>
          <p:nvPr/>
        </p:nvSpPr>
        <p:spPr>
          <a:xfrm>
            <a:off x="395678" y="5184272"/>
            <a:ext cx="6284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En este caso también solo avanzaría en el arreglo ya que el sato a comparar no es menor que el dato pivote lo mismo pasaría al comparar el 8 no abría intercambio solo seguiría.</a:t>
            </a:r>
          </a:p>
        </p:txBody>
      </p:sp>
      <p:sp>
        <p:nvSpPr>
          <p:cNvPr id="20" name="Flecha: hacia arriba 19">
            <a:extLst>
              <a:ext uri="{FF2B5EF4-FFF2-40B4-BE49-F238E27FC236}">
                <a16:creationId xmlns:a16="http://schemas.microsoft.com/office/drawing/2014/main" id="{1ABD9B62-1FB9-18FC-B5FC-B1016539D861}"/>
              </a:ext>
            </a:extLst>
          </p:cNvPr>
          <p:cNvSpPr/>
          <p:nvPr/>
        </p:nvSpPr>
        <p:spPr>
          <a:xfrm rot="10800000">
            <a:off x="5885073" y="985047"/>
            <a:ext cx="722867" cy="649356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85738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D91634D-69D0-07B4-A657-359429F46942}"/>
              </a:ext>
            </a:extLst>
          </p:cNvPr>
          <p:cNvSpPr/>
          <p:nvPr/>
        </p:nvSpPr>
        <p:spPr>
          <a:xfrm>
            <a:off x="9249960" y="1594170"/>
            <a:ext cx="1365083" cy="1752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138" y="1700164"/>
            <a:ext cx="1052376" cy="1463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658" y="1700164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336" y="1700164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116" y="1700164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5078" y="1700165"/>
            <a:ext cx="1049151" cy="146366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626107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5890031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7043941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259015" y="159417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9494565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9560FD-637F-153A-697C-CFD001890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82" y="1694515"/>
            <a:ext cx="1048533" cy="14636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8DF80C-BE3E-BB06-EE83-365305C96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7988" y="1694515"/>
            <a:ext cx="1049576" cy="14636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A0764A6-3A1C-C7E5-577A-A2815BCC7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737" y="1694515"/>
            <a:ext cx="1048533" cy="146408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85FD9AF-A108-A425-4082-455B94F1EB97}"/>
              </a:ext>
            </a:extLst>
          </p:cNvPr>
          <p:cNvSpPr txBox="1"/>
          <p:nvPr/>
        </p:nvSpPr>
        <p:spPr>
          <a:xfrm>
            <a:off x="1009710" y="164151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F6CC1DF-7DED-3D8B-A698-637325C4240D}"/>
              </a:ext>
            </a:extLst>
          </p:cNvPr>
          <p:cNvSpPr txBox="1"/>
          <p:nvPr/>
        </p:nvSpPr>
        <p:spPr>
          <a:xfrm>
            <a:off x="2207688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192842D-1D84-6D02-8121-5772CF631C79}"/>
              </a:ext>
            </a:extLst>
          </p:cNvPr>
          <p:cNvSpPr txBox="1"/>
          <p:nvPr/>
        </p:nvSpPr>
        <p:spPr>
          <a:xfrm>
            <a:off x="3404991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A646378B-A235-1EF7-756A-BCD673C6CA19}"/>
              </a:ext>
            </a:extLst>
          </p:cNvPr>
          <p:cNvSpPr/>
          <p:nvPr/>
        </p:nvSpPr>
        <p:spPr>
          <a:xfrm>
            <a:off x="2246649" y="3176363"/>
            <a:ext cx="593677" cy="9138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4D57DED-62CF-99ED-AFBD-BF9392850C6C}"/>
              </a:ext>
            </a:extLst>
          </p:cNvPr>
          <p:cNvSpPr txBox="1"/>
          <p:nvPr/>
        </p:nvSpPr>
        <p:spPr>
          <a:xfrm>
            <a:off x="880282" y="4183628"/>
            <a:ext cx="1685498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Peque: 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1DA30F-6CA9-62BC-2054-DA2F02198E05}"/>
              </a:ext>
            </a:extLst>
          </p:cNvPr>
          <p:cNvSpPr txBox="1"/>
          <p:nvPr/>
        </p:nvSpPr>
        <p:spPr>
          <a:xfrm>
            <a:off x="1018391" y="4609476"/>
            <a:ext cx="1463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i : 4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B2D5EB0E-287D-F21B-7C24-8E7EDB1169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4602" y="3454360"/>
            <a:ext cx="3829050" cy="1981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79C8E70-EEDF-B171-53C5-9C87EE8C1074}"/>
              </a:ext>
            </a:extLst>
          </p:cNvPr>
          <p:cNvSpPr txBox="1"/>
          <p:nvPr/>
        </p:nvSpPr>
        <p:spPr>
          <a:xfrm>
            <a:off x="395678" y="5184272"/>
            <a:ext cx="6284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En este caso también solo avanzaría en el arreglo ya que el sato a comparar no es menor que el dato pivote lo mismo pasaría al comparar el 8 no abría intercambio solo seguiría.</a:t>
            </a:r>
          </a:p>
        </p:txBody>
      </p:sp>
      <p:sp>
        <p:nvSpPr>
          <p:cNvPr id="20" name="Flecha: hacia arriba 19">
            <a:extLst>
              <a:ext uri="{FF2B5EF4-FFF2-40B4-BE49-F238E27FC236}">
                <a16:creationId xmlns:a16="http://schemas.microsoft.com/office/drawing/2014/main" id="{1ABD9B62-1FB9-18FC-B5FC-B1016539D861}"/>
              </a:ext>
            </a:extLst>
          </p:cNvPr>
          <p:cNvSpPr/>
          <p:nvPr/>
        </p:nvSpPr>
        <p:spPr>
          <a:xfrm rot="10800000">
            <a:off x="5885073" y="985047"/>
            <a:ext cx="722867" cy="649356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563298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D91634D-69D0-07B4-A657-359429F46942}"/>
              </a:ext>
            </a:extLst>
          </p:cNvPr>
          <p:cNvSpPr/>
          <p:nvPr/>
        </p:nvSpPr>
        <p:spPr>
          <a:xfrm>
            <a:off x="9249960" y="1594170"/>
            <a:ext cx="1365083" cy="1752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138" y="1700164"/>
            <a:ext cx="1052376" cy="1463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658" y="1700164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336" y="1700164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116" y="1700164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5078" y="1700165"/>
            <a:ext cx="1049151" cy="146366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626107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5890031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7043941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259015" y="159417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9494565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9560FD-637F-153A-697C-CFD001890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82" y="1694515"/>
            <a:ext cx="1048533" cy="14636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8DF80C-BE3E-BB06-EE83-365305C96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7988" y="1694515"/>
            <a:ext cx="1049576" cy="14636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A0764A6-3A1C-C7E5-577A-A2815BCC7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737" y="1694515"/>
            <a:ext cx="1048533" cy="146408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85FD9AF-A108-A425-4082-455B94F1EB97}"/>
              </a:ext>
            </a:extLst>
          </p:cNvPr>
          <p:cNvSpPr txBox="1"/>
          <p:nvPr/>
        </p:nvSpPr>
        <p:spPr>
          <a:xfrm>
            <a:off x="1009710" y="164151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F6CC1DF-7DED-3D8B-A698-637325C4240D}"/>
              </a:ext>
            </a:extLst>
          </p:cNvPr>
          <p:cNvSpPr txBox="1"/>
          <p:nvPr/>
        </p:nvSpPr>
        <p:spPr>
          <a:xfrm>
            <a:off x="2207688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192842D-1D84-6D02-8121-5772CF631C79}"/>
              </a:ext>
            </a:extLst>
          </p:cNvPr>
          <p:cNvSpPr txBox="1"/>
          <p:nvPr/>
        </p:nvSpPr>
        <p:spPr>
          <a:xfrm>
            <a:off x="3404991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A646378B-A235-1EF7-756A-BCD673C6CA19}"/>
              </a:ext>
            </a:extLst>
          </p:cNvPr>
          <p:cNvSpPr/>
          <p:nvPr/>
        </p:nvSpPr>
        <p:spPr>
          <a:xfrm>
            <a:off x="2246649" y="3176363"/>
            <a:ext cx="593677" cy="9138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4D57DED-62CF-99ED-AFBD-BF9392850C6C}"/>
              </a:ext>
            </a:extLst>
          </p:cNvPr>
          <p:cNvSpPr txBox="1"/>
          <p:nvPr/>
        </p:nvSpPr>
        <p:spPr>
          <a:xfrm>
            <a:off x="880282" y="4183628"/>
            <a:ext cx="1685498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Peque: 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1DA30F-6CA9-62BC-2054-DA2F02198E05}"/>
              </a:ext>
            </a:extLst>
          </p:cNvPr>
          <p:cNvSpPr txBox="1"/>
          <p:nvPr/>
        </p:nvSpPr>
        <p:spPr>
          <a:xfrm>
            <a:off x="1018391" y="4609476"/>
            <a:ext cx="1463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i : 5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B2D5EB0E-287D-F21B-7C24-8E7EDB1169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4602" y="3454360"/>
            <a:ext cx="3829050" cy="1981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79C8E70-EEDF-B171-53C5-9C87EE8C1074}"/>
              </a:ext>
            </a:extLst>
          </p:cNvPr>
          <p:cNvSpPr txBox="1"/>
          <p:nvPr/>
        </p:nvSpPr>
        <p:spPr>
          <a:xfrm>
            <a:off x="395678" y="5184272"/>
            <a:ext cx="6284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Cuando nos topamos con el 4 y al comparar vemos que es menor que el pivote en este caso el 6, lo que se ara será un intercambio en este caso el 7 por el 4.</a:t>
            </a:r>
          </a:p>
        </p:txBody>
      </p:sp>
      <p:sp>
        <p:nvSpPr>
          <p:cNvPr id="20" name="Flecha: hacia arriba 19">
            <a:extLst>
              <a:ext uri="{FF2B5EF4-FFF2-40B4-BE49-F238E27FC236}">
                <a16:creationId xmlns:a16="http://schemas.microsoft.com/office/drawing/2014/main" id="{1ABD9B62-1FB9-18FC-B5FC-B1016539D861}"/>
              </a:ext>
            </a:extLst>
          </p:cNvPr>
          <p:cNvSpPr/>
          <p:nvPr/>
        </p:nvSpPr>
        <p:spPr>
          <a:xfrm rot="10800000">
            <a:off x="7035142" y="944814"/>
            <a:ext cx="722867" cy="649356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12359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D91634D-69D0-07B4-A657-359429F46942}"/>
              </a:ext>
            </a:extLst>
          </p:cNvPr>
          <p:cNvSpPr/>
          <p:nvPr/>
        </p:nvSpPr>
        <p:spPr>
          <a:xfrm>
            <a:off x="9249960" y="1594170"/>
            <a:ext cx="1365083" cy="1752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138" y="1700164"/>
            <a:ext cx="1052376" cy="1463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658" y="1700164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336" y="1700164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116" y="1700164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5078" y="1700165"/>
            <a:ext cx="1049151" cy="146366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626107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5890031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7043941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259015" y="159417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9494565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9560FD-637F-153A-697C-CFD001890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82" y="1694515"/>
            <a:ext cx="1048533" cy="14636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8DF80C-BE3E-BB06-EE83-365305C96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7988" y="1694515"/>
            <a:ext cx="1049576" cy="14636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A0764A6-3A1C-C7E5-577A-A2815BCC7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737" y="1694515"/>
            <a:ext cx="1048533" cy="146408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85FD9AF-A108-A425-4082-455B94F1EB97}"/>
              </a:ext>
            </a:extLst>
          </p:cNvPr>
          <p:cNvSpPr txBox="1"/>
          <p:nvPr/>
        </p:nvSpPr>
        <p:spPr>
          <a:xfrm>
            <a:off x="1009710" y="164151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F6CC1DF-7DED-3D8B-A698-637325C4240D}"/>
              </a:ext>
            </a:extLst>
          </p:cNvPr>
          <p:cNvSpPr txBox="1"/>
          <p:nvPr/>
        </p:nvSpPr>
        <p:spPr>
          <a:xfrm>
            <a:off x="2207688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192842D-1D84-6D02-8121-5772CF631C79}"/>
              </a:ext>
            </a:extLst>
          </p:cNvPr>
          <p:cNvSpPr txBox="1"/>
          <p:nvPr/>
        </p:nvSpPr>
        <p:spPr>
          <a:xfrm>
            <a:off x="3404991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A646378B-A235-1EF7-756A-BCD673C6CA19}"/>
              </a:ext>
            </a:extLst>
          </p:cNvPr>
          <p:cNvSpPr/>
          <p:nvPr/>
        </p:nvSpPr>
        <p:spPr>
          <a:xfrm>
            <a:off x="2246649" y="3176363"/>
            <a:ext cx="593677" cy="9138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4D57DED-62CF-99ED-AFBD-BF9392850C6C}"/>
              </a:ext>
            </a:extLst>
          </p:cNvPr>
          <p:cNvSpPr txBox="1"/>
          <p:nvPr/>
        </p:nvSpPr>
        <p:spPr>
          <a:xfrm>
            <a:off x="880282" y="4183628"/>
            <a:ext cx="1685498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Peque: 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1DA30F-6CA9-62BC-2054-DA2F02198E05}"/>
              </a:ext>
            </a:extLst>
          </p:cNvPr>
          <p:cNvSpPr txBox="1"/>
          <p:nvPr/>
        </p:nvSpPr>
        <p:spPr>
          <a:xfrm>
            <a:off x="1018391" y="4609476"/>
            <a:ext cx="1463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i : 5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B2D5EB0E-287D-F21B-7C24-8E7EDB1169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4602" y="3454360"/>
            <a:ext cx="3829050" cy="1981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79C8E70-EEDF-B171-53C5-9C87EE8C1074}"/>
              </a:ext>
            </a:extLst>
          </p:cNvPr>
          <p:cNvSpPr txBox="1"/>
          <p:nvPr/>
        </p:nvSpPr>
        <p:spPr>
          <a:xfrm>
            <a:off x="395678" y="5184272"/>
            <a:ext cx="6284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Cuando nos topamos con el 4 y al comparar vemos que es menor que el pivote en este caso el 6, lo que se ara será un intercambio en este caso el 7 por el 4.</a:t>
            </a:r>
          </a:p>
        </p:txBody>
      </p:sp>
      <p:sp>
        <p:nvSpPr>
          <p:cNvPr id="20" name="Flecha: hacia arriba 19">
            <a:extLst>
              <a:ext uri="{FF2B5EF4-FFF2-40B4-BE49-F238E27FC236}">
                <a16:creationId xmlns:a16="http://schemas.microsoft.com/office/drawing/2014/main" id="{1ABD9B62-1FB9-18FC-B5FC-B1016539D861}"/>
              </a:ext>
            </a:extLst>
          </p:cNvPr>
          <p:cNvSpPr/>
          <p:nvPr/>
        </p:nvSpPr>
        <p:spPr>
          <a:xfrm rot="10800000">
            <a:off x="7035142" y="944814"/>
            <a:ext cx="722867" cy="649356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54500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A90FBF-7B88-4D7A-D1B7-697BA1509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247" y="558279"/>
            <a:ext cx="1048533" cy="146366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3C36A2A-A348-9366-ED86-1662CDF55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953" y="558279"/>
            <a:ext cx="1049576" cy="146366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F22B2C1-011C-8F30-0BFD-667A70C0D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702" y="558279"/>
            <a:ext cx="1048533" cy="146408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638" y="558279"/>
            <a:ext cx="1052376" cy="1463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158" y="558279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3836" y="558279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6616" y="558279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7578" y="558280"/>
            <a:ext cx="1049151" cy="14636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871F280-89C4-2E65-8D72-D5AE2DDC08E5}"/>
              </a:ext>
            </a:extLst>
          </p:cNvPr>
          <p:cNvSpPr txBox="1"/>
          <p:nvPr/>
        </p:nvSpPr>
        <p:spPr>
          <a:xfrm>
            <a:off x="1646675" y="50528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86C58D-40EE-93BE-633F-F44D071E8666}"/>
              </a:ext>
            </a:extLst>
          </p:cNvPr>
          <p:cNvSpPr txBox="1"/>
          <p:nvPr/>
        </p:nvSpPr>
        <p:spPr>
          <a:xfrm>
            <a:off x="2844653" y="426757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5085486-574A-4E21-5617-E140B42DFD2B}"/>
              </a:ext>
            </a:extLst>
          </p:cNvPr>
          <p:cNvSpPr txBox="1"/>
          <p:nvPr/>
        </p:nvSpPr>
        <p:spPr>
          <a:xfrm>
            <a:off x="4041956" y="426757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5198607" y="426757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6462531" y="426757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7616441" y="42110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831515" y="452285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10067065" y="42110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7BECD8A-E4AC-E341-657F-21C67CF8BCC2}"/>
              </a:ext>
            </a:extLst>
          </p:cNvPr>
          <p:cNvSpPr txBox="1"/>
          <p:nvPr/>
        </p:nvSpPr>
        <p:spPr>
          <a:xfrm>
            <a:off x="808383" y="2411896"/>
            <a:ext cx="10866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Como sabemos el método </a:t>
            </a:r>
            <a:r>
              <a:rPr lang="es-MX" sz="2000" b="1" dirty="0" err="1">
                <a:solidFill>
                  <a:srgbClr val="FFFF00"/>
                </a:solidFill>
              </a:rPr>
              <a:t>quicksort</a:t>
            </a:r>
            <a:r>
              <a:rPr lang="es-MX" sz="2000" b="1" dirty="0">
                <a:solidFill>
                  <a:srgbClr val="FFFF00"/>
                </a:solidFill>
              </a:rPr>
              <a:t> es un algoritmo de divide y vencerás por lo que los pasos serán :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0CB2CBF6-C4FE-E765-2201-1DF4DD58EA00}"/>
              </a:ext>
            </a:extLst>
          </p:cNvPr>
          <p:cNvSpPr/>
          <p:nvPr/>
        </p:nvSpPr>
        <p:spPr>
          <a:xfrm>
            <a:off x="993913" y="2955235"/>
            <a:ext cx="2345635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1. Dividir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EBFCEC70-12A2-29DA-1040-AD412D595E14}"/>
              </a:ext>
            </a:extLst>
          </p:cNvPr>
          <p:cNvSpPr/>
          <p:nvPr/>
        </p:nvSpPr>
        <p:spPr>
          <a:xfrm>
            <a:off x="993912" y="3708064"/>
            <a:ext cx="2345635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2. Conquistar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B5682BEB-C5E1-29BC-F9AE-B0D309E2712B}"/>
              </a:ext>
            </a:extLst>
          </p:cNvPr>
          <p:cNvSpPr/>
          <p:nvPr/>
        </p:nvSpPr>
        <p:spPr>
          <a:xfrm>
            <a:off x="1000122" y="4498105"/>
            <a:ext cx="2345635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3. Combinar</a:t>
            </a:r>
          </a:p>
        </p:txBody>
      </p:sp>
    </p:spTree>
    <p:extLst>
      <p:ext uri="{BB962C8B-B14F-4D97-AF65-F5344CB8AC3E}">
        <p14:creationId xmlns:p14="http://schemas.microsoft.com/office/powerpoint/2010/main" val="25652748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3" grpId="0" animBg="1"/>
      <p:bldP spid="24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D91634D-69D0-07B4-A657-359429F46942}"/>
              </a:ext>
            </a:extLst>
          </p:cNvPr>
          <p:cNvSpPr/>
          <p:nvPr/>
        </p:nvSpPr>
        <p:spPr>
          <a:xfrm>
            <a:off x="9249960" y="1594170"/>
            <a:ext cx="1365083" cy="1752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138" y="1700164"/>
            <a:ext cx="1052376" cy="1463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658" y="1700164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502" y="1668393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116" y="1700164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5078" y="1700165"/>
            <a:ext cx="1049151" cy="146366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626107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5890031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3440107" y="153122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259015" y="159417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9494565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9560FD-637F-153A-697C-CFD001890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82" y="1694515"/>
            <a:ext cx="1048533" cy="14636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8DF80C-BE3E-BB06-EE83-365305C96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7988" y="1694515"/>
            <a:ext cx="1049576" cy="14636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A0764A6-3A1C-C7E5-577A-A2815BCC7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5344" y="1694515"/>
            <a:ext cx="1048533" cy="146408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85FD9AF-A108-A425-4082-455B94F1EB97}"/>
              </a:ext>
            </a:extLst>
          </p:cNvPr>
          <p:cNvSpPr txBox="1"/>
          <p:nvPr/>
        </p:nvSpPr>
        <p:spPr>
          <a:xfrm>
            <a:off x="1009710" y="164151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F6CC1DF-7DED-3D8B-A698-637325C4240D}"/>
              </a:ext>
            </a:extLst>
          </p:cNvPr>
          <p:cNvSpPr txBox="1"/>
          <p:nvPr/>
        </p:nvSpPr>
        <p:spPr>
          <a:xfrm>
            <a:off x="2207688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192842D-1D84-6D02-8121-5772CF631C79}"/>
              </a:ext>
            </a:extLst>
          </p:cNvPr>
          <p:cNvSpPr txBox="1"/>
          <p:nvPr/>
        </p:nvSpPr>
        <p:spPr>
          <a:xfrm>
            <a:off x="7073598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A646378B-A235-1EF7-756A-BCD673C6CA19}"/>
              </a:ext>
            </a:extLst>
          </p:cNvPr>
          <p:cNvSpPr/>
          <p:nvPr/>
        </p:nvSpPr>
        <p:spPr>
          <a:xfrm>
            <a:off x="2246649" y="3176363"/>
            <a:ext cx="593677" cy="9138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4D57DED-62CF-99ED-AFBD-BF9392850C6C}"/>
              </a:ext>
            </a:extLst>
          </p:cNvPr>
          <p:cNvSpPr txBox="1"/>
          <p:nvPr/>
        </p:nvSpPr>
        <p:spPr>
          <a:xfrm>
            <a:off x="880282" y="4183628"/>
            <a:ext cx="1685498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Peque: 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1DA30F-6CA9-62BC-2054-DA2F02198E05}"/>
              </a:ext>
            </a:extLst>
          </p:cNvPr>
          <p:cNvSpPr txBox="1"/>
          <p:nvPr/>
        </p:nvSpPr>
        <p:spPr>
          <a:xfrm>
            <a:off x="1018391" y="4609476"/>
            <a:ext cx="1463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i : 5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B2D5EB0E-287D-F21B-7C24-8E7EDB1169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4602" y="3454360"/>
            <a:ext cx="3829050" cy="1981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79C8E70-EEDF-B171-53C5-9C87EE8C1074}"/>
              </a:ext>
            </a:extLst>
          </p:cNvPr>
          <p:cNvSpPr txBox="1"/>
          <p:nvPr/>
        </p:nvSpPr>
        <p:spPr>
          <a:xfrm>
            <a:off x="395678" y="5184272"/>
            <a:ext cx="6284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Cuando nos topamos con el 4 y al comparar vemos que es menor que el pivote en este caso el 6, lo que se ara será un intercambio en este caso el 7 por el 4.</a:t>
            </a:r>
          </a:p>
        </p:txBody>
      </p:sp>
      <p:sp>
        <p:nvSpPr>
          <p:cNvPr id="20" name="Flecha: hacia arriba 19">
            <a:extLst>
              <a:ext uri="{FF2B5EF4-FFF2-40B4-BE49-F238E27FC236}">
                <a16:creationId xmlns:a16="http://schemas.microsoft.com/office/drawing/2014/main" id="{1ABD9B62-1FB9-18FC-B5FC-B1016539D861}"/>
              </a:ext>
            </a:extLst>
          </p:cNvPr>
          <p:cNvSpPr/>
          <p:nvPr/>
        </p:nvSpPr>
        <p:spPr>
          <a:xfrm rot="10800000">
            <a:off x="7035142" y="944814"/>
            <a:ext cx="722867" cy="649356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29839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D91634D-69D0-07B4-A657-359429F46942}"/>
              </a:ext>
            </a:extLst>
          </p:cNvPr>
          <p:cNvSpPr/>
          <p:nvPr/>
        </p:nvSpPr>
        <p:spPr>
          <a:xfrm>
            <a:off x="9249960" y="1594170"/>
            <a:ext cx="1365083" cy="1752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138" y="1700164"/>
            <a:ext cx="1052376" cy="1463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658" y="1700164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502" y="1668393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116" y="1700164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5078" y="1700165"/>
            <a:ext cx="1049151" cy="146366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626107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5890031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3440107" y="153122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259015" y="159417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9494565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9560FD-637F-153A-697C-CFD001890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82" y="1694515"/>
            <a:ext cx="1048533" cy="14636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8DF80C-BE3E-BB06-EE83-365305C96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7988" y="1694515"/>
            <a:ext cx="1049576" cy="14636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A0764A6-3A1C-C7E5-577A-A2815BCC7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5344" y="1694515"/>
            <a:ext cx="1048533" cy="146408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85FD9AF-A108-A425-4082-455B94F1EB97}"/>
              </a:ext>
            </a:extLst>
          </p:cNvPr>
          <p:cNvSpPr txBox="1"/>
          <p:nvPr/>
        </p:nvSpPr>
        <p:spPr>
          <a:xfrm>
            <a:off x="1009710" y="164151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F6CC1DF-7DED-3D8B-A698-637325C4240D}"/>
              </a:ext>
            </a:extLst>
          </p:cNvPr>
          <p:cNvSpPr txBox="1"/>
          <p:nvPr/>
        </p:nvSpPr>
        <p:spPr>
          <a:xfrm>
            <a:off x="2207688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192842D-1D84-6D02-8121-5772CF631C79}"/>
              </a:ext>
            </a:extLst>
          </p:cNvPr>
          <p:cNvSpPr txBox="1"/>
          <p:nvPr/>
        </p:nvSpPr>
        <p:spPr>
          <a:xfrm>
            <a:off x="7073598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A646378B-A235-1EF7-756A-BCD673C6CA19}"/>
              </a:ext>
            </a:extLst>
          </p:cNvPr>
          <p:cNvSpPr/>
          <p:nvPr/>
        </p:nvSpPr>
        <p:spPr>
          <a:xfrm>
            <a:off x="2246649" y="3176363"/>
            <a:ext cx="593677" cy="9138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4D57DED-62CF-99ED-AFBD-BF9392850C6C}"/>
              </a:ext>
            </a:extLst>
          </p:cNvPr>
          <p:cNvSpPr txBox="1"/>
          <p:nvPr/>
        </p:nvSpPr>
        <p:spPr>
          <a:xfrm>
            <a:off x="880282" y="4183628"/>
            <a:ext cx="1685498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Peque: 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1DA30F-6CA9-62BC-2054-DA2F02198E05}"/>
              </a:ext>
            </a:extLst>
          </p:cNvPr>
          <p:cNvSpPr txBox="1"/>
          <p:nvPr/>
        </p:nvSpPr>
        <p:spPr>
          <a:xfrm>
            <a:off x="1018391" y="4609476"/>
            <a:ext cx="1463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i : 5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B2D5EB0E-287D-F21B-7C24-8E7EDB1169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4602" y="3454360"/>
            <a:ext cx="3829050" cy="1981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79C8E70-EEDF-B171-53C5-9C87EE8C1074}"/>
              </a:ext>
            </a:extLst>
          </p:cNvPr>
          <p:cNvSpPr txBox="1"/>
          <p:nvPr/>
        </p:nvSpPr>
        <p:spPr>
          <a:xfrm>
            <a:off x="395678" y="5184272"/>
            <a:ext cx="6284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Después de intercambiar las posiciones avanzara el contador del ultimo elemento mas pequeño. </a:t>
            </a:r>
          </a:p>
        </p:txBody>
      </p:sp>
      <p:sp>
        <p:nvSpPr>
          <p:cNvPr id="20" name="Flecha: hacia arriba 19">
            <a:extLst>
              <a:ext uri="{FF2B5EF4-FFF2-40B4-BE49-F238E27FC236}">
                <a16:creationId xmlns:a16="http://schemas.microsoft.com/office/drawing/2014/main" id="{1ABD9B62-1FB9-18FC-B5FC-B1016539D861}"/>
              </a:ext>
            </a:extLst>
          </p:cNvPr>
          <p:cNvSpPr/>
          <p:nvPr/>
        </p:nvSpPr>
        <p:spPr>
          <a:xfrm rot="10800000">
            <a:off x="7035142" y="944814"/>
            <a:ext cx="722867" cy="649356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033999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D91634D-69D0-07B4-A657-359429F46942}"/>
              </a:ext>
            </a:extLst>
          </p:cNvPr>
          <p:cNvSpPr/>
          <p:nvPr/>
        </p:nvSpPr>
        <p:spPr>
          <a:xfrm>
            <a:off x="9249960" y="1594170"/>
            <a:ext cx="1365083" cy="1752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138" y="1700164"/>
            <a:ext cx="1052376" cy="1463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658" y="1700164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502" y="1668393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116" y="1700164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5078" y="1700165"/>
            <a:ext cx="1049151" cy="146366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626107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5890031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3440107" y="153122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259015" y="159417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9494565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9560FD-637F-153A-697C-CFD001890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82" y="1694515"/>
            <a:ext cx="1048533" cy="14636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8DF80C-BE3E-BB06-EE83-365305C96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7988" y="1694515"/>
            <a:ext cx="1049576" cy="14636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A0764A6-3A1C-C7E5-577A-A2815BCC7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5344" y="1694515"/>
            <a:ext cx="1048533" cy="146408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85FD9AF-A108-A425-4082-455B94F1EB97}"/>
              </a:ext>
            </a:extLst>
          </p:cNvPr>
          <p:cNvSpPr txBox="1"/>
          <p:nvPr/>
        </p:nvSpPr>
        <p:spPr>
          <a:xfrm>
            <a:off x="1009710" y="164151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F6CC1DF-7DED-3D8B-A698-637325C4240D}"/>
              </a:ext>
            </a:extLst>
          </p:cNvPr>
          <p:cNvSpPr txBox="1"/>
          <p:nvPr/>
        </p:nvSpPr>
        <p:spPr>
          <a:xfrm>
            <a:off x="2207688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192842D-1D84-6D02-8121-5772CF631C79}"/>
              </a:ext>
            </a:extLst>
          </p:cNvPr>
          <p:cNvSpPr txBox="1"/>
          <p:nvPr/>
        </p:nvSpPr>
        <p:spPr>
          <a:xfrm>
            <a:off x="7073598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A646378B-A235-1EF7-756A-BCD673C6CA19}"/>
              </a:ext>
            </a:extLst>
          </p:cNvPr>
          <p:cNvSpPr/>
          <p:nvPr/>
        </p:nvSpPr>
        <p:spPr>
          <a:xfrm>
            <a:off x="3554929" y="3184229"/>
            <a:ext cx="593677" cy="9138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4D57DED-62CF-99ED-AFBD-BF9392850C6C}"/>
              </a:ext>
            </a:extLst>
          </p:cNvPr>
          <p:cNvSpPr txBox="1"/>
          <p:nvPr/>
        </p:nvSpPr>
        <p:spPr>
          <a:xfrm>
            <a:off x="880282" y="4183628"/>
            <a:ext cx="1685498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Peque: 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1DA30F-6CA9-62BC-2054-DA2F02198E05}"/>
              </a:ext>
            </a:extLst>
          </p:cNvPr>
          <p:cNvSpPr txBox="1"/>
          <p:nvPr/>
        </p:nvSpPr>
        <p:spPr>
          <a:xfrm>
            <a:off x="1018391" y="4609476"/>
            <a:ext cx="1463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i : 5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B2D5EB0E-287D-F21B-7C24-8E7EDB1169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4602" y="3454360"/>
            <a:ext cx="3829050" cy="1981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79C8E70-EEDF-B171-53C5-9C87EE8C1074}"/>
              </a:ext>
            </a:extLst>
          </p:cNvPr>
          <p:cNvSpPr txBox="1"/>
          <p:nvPr/>
        </p:nvSpPr>
        <p:spPr>
          <a:xfrm>
            <a:off x="395678" y="5184272"/>
            <a:ext cx="6284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Al final una vez que hayamos recorrido todo el arreglo. </a:t>
            </a:r>
          </a:p>
        </p:txBody>
      </p:sp>
      <p:sp>
        <p:nvSpPr>
          <p:cNvPr id="20" name="Flecha: hacia arriba 19">
            <a:extLst>
              <a:ext uri="{FF2B5EF4-FFF2-40B4-BE49-F238E27FC236}">
                <a16:creationId xmlns:a16="http://schemas.microsoft.com/office/drawing/2014/main" id="{1ABD9B62-1FB9-18FC-B5FC-B1016539D861}"/>
              </a:ext>
            </a:extLst>
          </p:cNvPr>
          <p:cNvSpPr/>
          <p:nvPr/>
        </p:nvSpPr>
        <p:spPr>
          <a:xfrm rot="10800000">
            <a:off x="7035142" y="944814"/>
            <a:ext cx="722867" cy="649356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18534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D91634D-69D0-07B4-A657-359429F46942}"/>
              </a:ext>
            </a:extLst>
          </p:cNvPr>
          <p:cNvSpPr/>
          <p:nvPr/>
        </p:nvSpPr>
        <p:spPr>
          <a:xfrm>
            <a:off x="9249960" y="1594170"/>
            <a:ext cx="1365083" cy="1752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138" y="1700164"/>
            <a:ext cx="1052376" cy="1463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658" y="1700164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502" y="1668393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116" y="1700164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5078" y="1700165"/>
            <a:ext cx="1049151" cy="146366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626107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5890031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3440107" y="153122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259015" y="159417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9494565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9560FD-637F-153A-697C-CFD001890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82" y="1694515"/>
            <a:ext cx="1048533" cy="14636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8DF80C-BE3E-BB06-EE83-365305C96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7988" y="1694515"/>
            <a:ext cx="1049576" cy="14636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A0764A6-3A1C-C7E5-577A-A2815BCC7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5344" y="1694515"/>
            <a:ext cx="1048533" cy="146408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85FD9AF-A108-A425-4082-455B94F1EB97}"/>
              </a:ext>
            </a:extLst>
          </p:cNvPr>
          <p:cNvSpPr txBox="1"/>
          <p:nvPr/>
        </p:nvSpPr>
        <p:spPr>
          <a:xfrm>
            <a:off x="1009710" y="164151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F6CC1DF-7DED-3D8B-A698-637325C4240D}"/>
              </a:ext>
            </a:extLst>
          </p:cNvPr>
          <p:cNvSpPr txBox="1"/>
          <p:nvPr/>
        </p:nvSpPr>
        <p:spPr>
          <a:xfrm>
            <a:off x="2207688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192842D-1D84-6D02-8121-5772CF631C79}"/>
              </a:ext>
            </a:extLst>
          </p:cNvPr>
          <p:cNvSpPr txBox="1"/>
          <p:nvPr/>
        </p:nvSpPr>
        <p:spPr>
          <a:xfrm>
            <a:off x="7073598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A646378B-A235-1EF7-756A-BCD673C6CA19}"/>
              </a:ext>
            </a:extLst>
          </p:cNvPr>
          <p:cNvSpPr/>
          <p:nvPr/>
        </p:nvSpPr>
        <p:spPr>
          <a:xfrm>
            <a:off x="3554929" y="3184229"/>
            <a:ext cx="593677" cy="9138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4D57DED-62CF-99ED-AFBD-BF9392850C6C}"/>
              </a:ext>
            </a:extLst>
          </p:cNvPr>
          <p:cNvSpPr txBox="1"/>
          <p:nvPr/>
        </p:nvSpPr>
        <p:spPr>
          <a:xfrm>
            <a:off x="880282" y="4183628"/>
            <a:ext cx="1685498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Peque: 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1DA30F-6CA9-62BC-2054-DA2F02198E05}"/>
              </a:ext>
            </a:extLst>
          </p:cNvPr>
          <p:cNvSpPr txBox="1"/>
          <p:nvPr/>
        </p:nvSpPr>
        <p:spPr>
          <a:xfrm>
            <a:off x="1018391" y="4609476"/>
            <a:ext cx="1463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i : 5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B2D5EB0E-287D-F21B-7C24-8E7EDB1169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4602" y="3454360"/>
            <a:ext cx="3829050" cy="1981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79C8E70-EEDF-B171-53C5-9C87EE8C1074}"/>
              </a:ext>
            </a:extLst>
          </p:cNvPr>
          <p:cNvSpPr txBox="1"/>
          <p:nvPr/>
        </p:nvSpPr>
        <p:spPr>
          <a:xfrm>
            <a:off x="395678" y="5184272"/>
            <a:ext cx="6284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Al final una vez que hayamos recorrido todo el arreglo. </a:t>
            </a:r>
          </a:p>
        </p:txBody>
      </p:sp>
      <p:sp>
        <p:nvSpPr>
          <p:cNvPr id="20" name="Flecha: hacia arriba 19">
            <a:extLst>
              <a:ext uri="{FF2B5EF4-FFF2-40B4-BE49-F238E27FC236}">
                <a16:creationId xmlns:a16="http://schemas.microsoft.com/office/drawing/2014/main" id="{1ABD9B62-1FB9-18FC-B5FC-B1016539D861}"/>
              </a:ext>
            </a:extLst>
          </p:cNvPr>
          <p:cNvSpPr/>
          <p:nvPr/>
        </p:nvSpPr>
        <p:spPr>
          <a:xfrm rot="10800000">
            <a:off x="7035142" y="944814"/>
            <a:ext cx="722867" cy="649356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76741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D91634D-69D0-07B4-A657-359429F46942}"/>
              </a:ext>
            </a:extLst>
          </p:cNvPr>
          <p:cNvSpPr/>
          <p:nvPr/>
        </p:nvSpPr>
        <p:spPr>
          <a:xfrm>
            <a:off x="9249960" y="1594170"/>
            <a:ext cx="1365083" cy="1752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138" y="1700164"/>
            <a:ext cx="1052376" cy="1463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658" y="1700164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502" y="1668393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116" y="1700164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5078" y="1700165"/>
            <a:ext cx="1049151" cy="146366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626107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5890031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3440107" y="153122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259015" y="159417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9494565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9560FD-637F-153A-697C-CFD001890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82" y="1694515"/>
            <a:ext cx="1048533" cy="14636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8DF80C-BE3E-BB06-EE83-365305C96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7988" y="1694515"/>
            <a:ext cx="1049576" cy="14636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A0764A6-3A1C-C7E5-577A-A2815BCC7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5344" y="1694515"/>
            <a:ext cx="1048533" cy="146408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85FD9AF-A108-A425-4082-455B94F1EB97}"/>
              </a:ext>
            </a:extLst>
          </p:cNvPr>
          <p:cNvSpPr txBox="1"/>
          <p:nvPr/>
        </p:nvSpPr>
        <p:spPr>
          <a:xfrm>
            <a:off x="1009710" y="164151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F6CC1DF-7DED-3D8B-A698-637325C4240D}"/>
              </a:ext>
            </a:extLst>
          </p:cNvPr>
          <p:cNvSpPr txBox="1"/>
          <p:nvPr/>
        </p:nvSpPr>
        <p:spPr>
          <a:xfrm>
            <a:off x="2207688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192842D-1D84-6D02-8121-5772CF631C79}"/>
              </a:ext>
            </a:extLst>
          </p:cNvPr>
          <p:cNvSpPr txBox="1"/>
          <p:nvPr/>
        </p:nvSpPr>
        <p:spPr>
          <a:xfrm>
            <a:off x="7073598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A646378B-A235-1EF7-756A-BCD673C6CA19}"/>
              </a:ext>
            </a:extLst>
          </p:cNvPr>
          <p:cNvSpPr/>
          <p:nvPr/>
        </p:nvSpPr>
        <p:spPr>
          <a:xfrm>
            <a:off x="3554929" y="3184229"/>
            <a:ext cx="593677" cy="9138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4D57DED-62CF-99ED-AFBD-BF9392850C6C}"/>
              </a:ext>
            </a:extLst>
          </p:cNvPr>
          <p:cNvSpPr txBox="1"/>
          <p:nvPr/>
        </p:nvSpPr>
        <p:spPr>
          <a:xfrm>
            <a:off x="880282" y="4183628"/>
            <a:ext cx="1685498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Peque: 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1DA30F-6CA9-62BC-2054-DA2F02198E05}"/>
              </a:ext>
            </a:extLst>
          </p:cNvPr>
          <p:cNvSpPr txBox="1"/>
          <p:nvPr/>
        </p:nvSpPr>
        <p:spPr>
          <a:xfrm>
            <a:off x="1018391" y="4609476"/>
            <a:ext cx="1463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i : 6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B2D5EB0E-287D-F21B-7C24-8E7EDB1169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4602" y="3454360"/>
            <a:ext cx="3829050" cy="1981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79C8E70-EEDF-B171-53C5-9C87EE8C1074}"/>
              </a:ext>
            </a:extLst>
          </p:cNvPr>
          <p:cNvSpPr txBox="1"/>
          <p:nvPr/>
        </p:nvSpPr>
        <p:spPr>
          <a:xfrm>
            <a:off x="395678" y="5184272"/>
            <a:ext cx="6284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Tenemos que hacer un ultimo intercambio, entre el pivote y el elemento que esta ala derecha del apuntador mas pequeño (peque), gracias a esto el 6 ya quedo en su posición final.</a:t>
            </a:r>
          </a:p>
        </p:txBody>
      </p:sp>
      <p:sp>
        <p:nvSpPr>
          <p:cNvPr id="20" name="Flecha: hacia arriba 19">
            <a:extLst>
              <a:ext uri="{FF2B5EF4-FFF2-40B4-BE49-F238E27FC236}">
                <a16:creationId xmlns:a16="http://schemas.microsoft.com/office/drawing/2014/main" id="{1ABD9B62-1FB9-18FC-B5FC-B1016539D861}"/>
              </a:ext>
            </a:extLst>
          </p:cNvPr>
          <p:cNvSpPr/>
          <p:nvPr/>
        </p:nvSpPr>
        <p:spPr>
          <a:xfrm rot="10800000">
            <a:off x="8257165" y="944812"/>
            <a:ext cx="722867" cy="649356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57474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D91634D-69D0-07B4-A657-359429F46942}"/>
              </a:ext>
            </a:extLst>
          </p:cNvPr>
          <p:cNvSpPr/>
          <p:nvPr/>
        </p:nvSpPr>
        <p:spPr>
          <a:xfrm>
            <a:off x="9249960" y="1594170"/>
            <a:ext cx="1365083" cy="1752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138" y="1700164"/>
            <a:ext cx="1052376" cy="1463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658" y="1700164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502" y="1668393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116" y="1700164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5078" y="1700165"/>
            <a:ext cx="1049151" cy="146366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626107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5890031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3440107" y="153122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259015" y="159417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9494565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9560FD-637F-153A-697C-CFD001890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82" y="1694515"/>
            <a:ext cx="1048533" cy="14636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8DF80C-BE3E-BB06-EE83-365305C96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7988" y="1694515"/>
            <a:ext cx="1049576" cy="14636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A0764A6-3A1C-C7E5-577A-A2815BCC7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5344" y="1694515"/>
            <a:ext cx="1048533" cy="146408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85FD9AF-A108-A425-4082-455B94F1EB97}"/>
              </a:ext>
            </a:extLst>
          </p:cNvPr>
          <p:cNvSpPr txBox="1"/>
          <p:nvPr/>
        </p:nvSpPr>
        <p:spPr>
          <a:xfrm>
            <a:off x="1009710" y="164151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F6CC1DF-7DED-3D8B-A698-637325C4240D}"/>
              </a:ext>
            </a:extLst>
          </p:cNvPr>
          <p:cNvSpPr txBox="1"/>
          <p:nvPr/>
        </p:nvSpPr>
        <p:spPr>
          <a:xfrm>
            <a:off x="2207688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192842D-1D84-6D02-8121-5772CF631C79}"/>
              </a:ext>
            </a:extLst>
          </p:cNvPr>
          <p:cNvSpPr txBox="1"/>
          <p:nvPr/>
        </p:nvSpPr>
        <p:spPr>
          <a:xfrm>
            <a:off x="7073598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A646378B-A235-1EF7-756A-BCD673C6CA19}"/>
              </a:ext>
            </a:extLst>
          </p:cNvPr>
          <p:cNvSpPr/>
          <p:nvPr/>
        </p:nvSpPr>
        <p:spPr>
          <a:xfrm>
            <a:off x="3554929" y="3184229"/>
            <a:ext cx="593677" cy="9138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4D57DED-62CF-99ED-AFBD-BF9392850C6C}"/>
              </a:ext>
            </a:extLst>
          </p:cNvPr>
          <p:cNvSpPr txBox="1"/>
          <p:nvPr/>
        </p:nvSpPr>
        <p:spPr>
          <a:xfrm>
            <a:off x="880282" y="4183628"/>
            <a:ext cx="1685498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Peque: 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1DA30F-6CA9-62BC-2054-DA2F02198E05}"/>
              </a:ext>
            </a:extLst>
          </p:cNvPr>
          <p:cNvSpPr txBox="1"/>
          <p:nvPr/>
        </p:nvSpPr>
        <p:spPr>
          <a:xfrm>
            <a:off x="1018391" y="4609476"/>
            <a:ext cx="1463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i : 6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B2D5EB0E-287D-F21B-7C24-8E7EDB1169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4602" y="3454360"/>
            <a:ext cx="3829050" cy="1981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79C8E70-EEDF-B171-53C5-9C87EE8C1074}"/>
              </a:ext>
            </a:extLst>
          </p:cNvPr>
          <p:cNvSpPr txBox="1"/>
          <p:nvPr/>
        </p:nvSpPr>
        <p:spPr>
          <a:xfrm>
            <a:off x="395678" y="5184272"/>
            <a:ext cx="6284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Tenemos que hacer un ultimo intercambio, entre el pivote y el elemento que esta ala derecha del apuntador mas pequeño (peque), gracias a esto el 6 ya quedo en su posición final.</a:t>
            </a:r>
          </a:p>
        </p:txBody>
      </p:sp>
      <p:sp>
        <p:nvSpPr>
          <p:cNvPr id="20" name="Flecha: hacia arriba 19">
            <a:extLst>
              <a:ext uri="{FF2B5EF4-FFF2-40B4-BE49-F238E27FC236}">
                <a16:creationId xmlns:a16="http://schemas.microsoft.com/office/drawing/2014/main" id="{1ABD9B62-1FB9-18FC-B5FC-B1016539D861}"/>
              </a:ext>
            </a:extLst>
          </p:cNvPr>
          <p:cNvSpPr/>
          <p:nvPr/>
        </p:nvSpPr>
        <p:spPr>
          <a:xfrm rot="10800000">
            <a:off x="8257165" y="944812"/>
            <a:ext cx="722867" cy="649356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055094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D91634D-69D0-07B4-A657-359429F46942}"/>
              </a:ext>
            </a:extLst>
          </p:cNvPr>
          <p:cNvSpPr/>
          <p:nvPr/>
        </p:nvSpPr>
        <p:spPr>
          <a:xfrm>
            <a:off x="4396568" y="1562399"/>
            <a:ext cx="1266975" cy="1752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658" y="1700164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502" y="1668393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116" y="1700164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686" y="1668394"/>
            <a:ext cx="1049151" cy="1463666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5890031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3440107" y="153122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259015" y="159417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4641173" y="153122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9560FD-637F-153A-697C-CFD001890A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282" y="1694515"/>
            <a:ext cx="1048533" cy="14636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8DF80C-BE3E-BB06-EE83-365305C968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7988" y="1694515"/>
            <a:ext cx="1049576" cy="14636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A0764A6-3A1C-C7E5-577A-A2815BCC74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5344" y="1694515"/>
            <a:ext cx="1048533" cy="146408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85FD9AF-A108-A425-4082-455B94F1EB97}"/>
              </a:ext>
            </a:extLst>
          </p:cNvPr>
          <p:cNvSpPr txBox="1"/>
          <p:nvPr/>
        </p:nvSpPr>
        <p:spPr>
          <a:xfrm>
            <a:off x="1009710" y="164151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F6CC1DF-7DED-3D8B-A698-637325C4240D}"/>
              </a:ext>
            </a:extLst>
          </p:cNvPr>
          <p:cNvSpPr txBox="1"/>
          <p:nvPr/>
        </p:nvSpPr>
        <p:spPr>
          <a:xfrm>
            <a:off x="2207688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192842D-1D84-6D02-8121-5772CF631C79}"/>
              </a:ext>
            </a:extLst>
          </p:cNvPr>
          <p:cNvSpPr txBox="1"/>
          <p:nvPr/>
        </p:nvSpPr>
        <p:spPr>
          <a:xfrm>
            <a:off x="7073598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A646378B-A235-1EF7-756A-BCD673C6CA19}"/>
              </a:ext>
            </a:extLst>
          </p:cNvPr>
          <p:cNvSpPr/>
          <p:nvPr/>
        </p:nvSpPr>
        <p:spPr>
          <a:xfrm>
            <a:off x="3554929" y="3184229"/>
            <a:ext cx="593677" cy="9138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4D57DED-62CF-99ED-AFBD-BF9392850C6C}"/>
              </a:ext>
            </a:extLst>
          </p:cNvPr>
          <p:cNvSpPr txBox="1"/>
          <p:nvPr/>
        </p:nvSpPr>
        <p:spPr>
          <a:xfrm>
            <a:off x="880282" y="4183628"/>
            <a:ext cx="1685498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Peque: 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1DA30F-6CA9-62BC-2054-DA2F02198E05}"/>
              </a:ext>
            </a:extLst>
          </p:cNvPr>
          <p:cNvSpPr txBox="1"/>
          <p:nvPr/>
        </p:nvSpPr>
        <p:spPr>
          <a:xfrm>
            <a:off x="1018391" y="4609476"/>
            <a:ext cx="1463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i : 6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B2D5EB0E-287D-F21B-7C24-8E7EDB1169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4602" y="3454360"/>
            <a:ext cx="3829050" cy="1981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79C8E70-EEDF-B171-53C5-9C87EE8C1074}"/>
              </a:ext>
            </a:extLst>
          </p:cNvPr>
          <p:cNvSpPr txBox="1"/>
          <p:nvPr/>
        </p:nvSpPr>
        <p:spPr>
          <a:xfrm>
            <a:off x="395678" y="5184272"/>
            <a:ext cx="62845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Tenemos que hacer un ultimo intercambio, entre el pivote y el elemento que esta ala derecha del apuntador mas pequeño (peque), gracias a esto el 6 ya quedo en su posición final.</a:t>
            </a:r>
          </a:p>
        </p:txBody>
      </p:sp>
      <p:sp>
        <p:nvSpPr>
          <p:cNvPr id="20" name="Flecha: hacia arriba 19">
            <a:extLst>
              <a:ext uri="{FF2B5EF4-FFF2-40B4-BE49-F238E27FC236}">
                <a16:creationId xmlns:a16="http://schemas.microsoft.com/office/drawing/2014/main" id="{1ABD9B62-1FB9-18FC-B5FC-B1016539D861}"/>
              </a:ext>
            </a:extLst>
          </p:cNvPr>
          <p:cNvSpPr/>
          <p:nvPr/>
        </p:nvSpPr>
        <p:spPr>
          <a:xfrm rot="10800000">
            <a:off x="8257165" y="944812"/>
            <a:ext cx="722867" cy="649356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63195BD-C15D-862E-7832-6F261566EF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4216" y="1693921"/>
            <a:ext cx="1052376" cy="1463666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E5AE1D93-944B-4A8F-D6DF-C16DACE9F93A}"/>
              </a:ext>
            </a:extLst>
          </p:cNvPr>
          <p:cNvSpPr txBox="1"/>
          <p:nvPr/>
        </p:nvSpPr>
        <p:spPr>
          <a:xfrm>
            <a:off x="9420185" y="1562399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437655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D91634D-69D0-07B4-A657-359429F46942}"/>
              </a:ext>
            </a:extLst>
          </p:cNvPr>
          <p:cNvSpPr/>
          <p:nvPr/>
        </p:nvSpPr>
        <p:spPr>
          <a:xfrm>
            <a:off x="4396568" y="1562399"/>
            <a:ext cx="1266975" cy="1752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658" y="1700164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502" y="1668393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116" y="1700164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686" y="1668394"/>
            <a:ext cx="1049151" cy="1463666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5890031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3440107" y="153122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259015" y="159417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4641173" y="153122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9560FD-637F-153A-697C-CFD001890A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282" y="1694515"/>
            <a:ext cx="1048533" cy="14636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8DF80C-BE3E-BB06-EE83-365305C968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7988" y="1694515"/>
            <a:ext cx="1049576" cy="14636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A0764A6-3A1C-C7E5-577A-A2815BCC74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5344" y="1694515"/>
            <a:ext cx="1048533" cy="146408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85FD9AF-A108-A425-4082-455B94F1EB97}"/>
              </a:ext>
            </a:extLst>
          </p:cNvPr>
          <p:cNvSpPr txBox="1"/>
          <p:nvPr/>
        </p:nvSpPr>
        <p:spPr>
          <a:xfrm>
            <a:off x="1009710" y="164151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F6CC1DF-7DED-3D8B-A698-637325C4240D}"/>
              </a:ext>
            </a:extLst>
          </p:cNvPr>
          <p:cNvSpPr txBox="1"/>
          <p:nvPr/>
        </p:nvSpPr>
        <p:spPr>
          <a:xfrm>
            <a:off x="2207688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192842D-1D84-6D02-8121-5772CF631C79}"/>
              </a:ext>
            </a:extLst>
          </p:cNvPr>
          <p:cNvSpPr txBox="1"/>
          <p:nvPr/>
        </p:nvSpPr>
        <p:spPr>
          <a:xfrm>
            <a:off x="7073598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A646378B-A235-1EF7-756A-BCD673C6CA19}"/>
              </a:ext>
            </a:extLst>
          </p:cNvPr>
          <p:cNvSpPr/>
          <p:nvPr/>
        </p:nvSpPr>
        <p:spPr>
          <a:xfrm>
            <a:off x="3554929" y="3184229"/>
            <a:ext cx="593677" cy="9138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4D57DED-62CF-99ED-AFBD-BF9392850C6C}"/>
              </a:ext>
            </a:extLst>
          </p:cNvPr>
          <p:cNvSpPr txBox="1"/>
          <p:nvPr/>
        </p:nvSpPr>
        <p:spPr>
          <a:xfrm>
            <a:off x="880282" y="4183628"/>
            <a:ext cx="1685498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Peque: 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81DA30F-6CA9-62BC-2054-DA2F02198E05}"/>
              </a:ext>
            </a:extLst>
          </p:cNvPr>
          <p:cNvSpPr txBox="1"/>
          <p:nvPr/>
        </p:nvSpPr>
        <p:spPr>
          <a:xfrm>
            <a:off x="1018391" y="4609476"/>
            <a:ext cx="1463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i : 6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B2D5EB0E-287D-F21B-7C24-8E7EDB1169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4602" y="3454360"/>
            <a:ext cx="3829050" cy="1981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79C8E70-EEDF-B171-53C5-9C87EE8C1074}"/>
              </a:ext>
            </a:extLst>
          </p:cNvPr>
          <p:cNvSpPr txBox="1"/>
          <p:nvPr/>
        </p:nvSpPr>
        <p:spPr>
          <a:xfrm>
            <a:off x="395678" y="5184272"/>
            <a:ext cx="6284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De ahí no se va a mover ya que todos los elementos de la izquierda son mas pequeños y todos los elementos de la derecha son mas grandes.</a:t>
            </a:r>
          </a:p>
        </p:txBody>
      </p:sp>
      <p:sp>
        <p:nvSpPr>
          <p:cNvPr id="20" name="Flecha: hacia arriba 19">
            <a:extLst>
              <a:ext uri="{FF2B5EF4-FFF2-40B4-BE49-F238E27FC236}">
                <a16:creationId xmlns:a16="http://schemas.microsoft.com/office/drawing/2014/main" id="{1ABD9B62-1FB9-18FC-B5FC-B1016539D861}"/>
              </a:ext>
            </a:extLst>
          </p:cNvPr>
          <p:cNvSpPr/>
          <p:nvPr/>
        </p:nvSpPr>
        <p:spPr>
          <a:xfrm rot="10800000">
            <a:off x="8257165" y="944812"/>
            <a:ext cx="722867" cy="649356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63195BD-C15D-862E-7832-6F261566EF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4216" y="1693921"/>
            <a:ext cx="1052376" cy="1463666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E5AE1D93-944B-4A8F-D6DF-C16DACE9F93A}"/>
              </a:ext>
            </a:extLst>
          </p:cNvPr>
          <p:cNvSpPr txBox="1"/>
          <p:nvPr/>
        </p:nvSpPr>
        <p:spPr>
          <a:xfrm>
            <a:off x="9420185" y="1562399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93422965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D91634D-69D0-07B4-A657-359429F46942}"/>
              </a:ext>
            </a:extLst>
          </p:cNvPr>
          <p:cNvSpPr/>
          <p:nvPr/>
        </p:nvSpPr>
        <p:spPr>
          <a:xfrm>
            <a:off x="4396568" y="1562399"/>
            <a:ext cx="1266975" cy="1752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658" y="1700164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502" y="1668393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116" y="1700164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686" y="1668394"/>
            <a:ext cx="1049151" cy="1463666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5890031" y="156864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3440107" y="153122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259015" y="159417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4641173" y="153122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9560FD-637F-153A-697C-CFD001890A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282" y="1694515"/>
            <a:ext cx="1048533" cy="14636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48DF80C-BE3E-BB06-EE83-365305C968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7988" y="1694515"/>
            <a:ext cx="1049576" cy="14636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A0764A6-3A1C-C7E5-577A-A2815BCC74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5344" y="1694515"/>
            <a:ext cx="1048533" cy="146408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85FD9AF-A108-A425-4082-455B94F1EB97}"/>
              </a:ext>
            </a:extLst>
          </p:cNvPr>
          <p:cNvSpPr txBox="1"/>
          <p:nvPr/>
        </p:nvSpPr>
        <p:spPr>
          <a:xfrm>
            <a:off x="1009710" y="164151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F6CC1DF-7DED-3D8B-A698-637325C4240D}"/>
              </a:ext>
            </a:extLst>
          </p:cNvPr>
          <p:cNvSpPr txBox="1"/>
          <p:nvPr/>
        </p:nvSpPr>
        <p:spPr>
          <a:xfrm>
            <a:off x="2207688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192842D-1D84-6D02-8121-5772CF631C79}"/>
              </a:ext>
            </a:extLst>
          </p:cNvPr>
          <p:cNvSpPr txBox="1"/>
          <p:nvPr/>
        </p:nvSpPr>
        <p:spPr>
          <a:xfrm>
            <a:off x="7073598" y="1562993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79C8E70-EEDF-B171-53C5-9C87EE8C1074}"/>
              </a:ext>
            </a:extLst>
          </p:cNvPr>
          <p:cNvSpPr txBox="1"/>
          <p:nvPr/>
        </p:nvSpPr>
        <p:spPr>
          <a:xfrm>
            <a:off x="2329817" y="5524349"/>
            <a:ext cx="6284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Esto nos deja con 2 sub arreglos, los cuales vamos a resolver de forma recursiva con el método.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63195BD-C15D-862E-7832-6F261566EF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4216" y="1693921"/>
            <a:ext cx="1052376" cy="1463666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E5AE1D93-944B-4A8F-D6DF-C16DACE9F93A}"/>
              </a:ext>
            </a:extLst>
          </p:cNvPr>
          <p:cNvSpPr txBox="1"/>
          <p:nvPr/>
        </p:nvSpPr>
        <p:spPr>
          <a:xfrm>
            <a:off x="9420185" y="1562399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D352D12-D54E-C573-E31F-0B6FAD4A466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4008" r="-3274"/>
          <a:stretch/>
        </p:blipFill>
        <p:spPr>
          <a:xfrm>
            <a:off x="1009710" y="3889866"/>
            <a:ext cx="3631404" cy="1276004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79C9299-0A48-E055-2F85-26E7C72AB8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49252" y="3767186"/>
            <a:ext cx="3819525" cy="1390650"/>
          </a:xfrm>
          <a:prstGeom prst="rect">
            <a:avLst/>
          </a:prstGeom>
        </p:spPr>
      </p:pic>
      <p:sp>
        <p:nvSpPr>
          <p:cNvPr id="29" name="Flecha: hacia arriba 28">
            <a:extLst>
              <a:ext uri="{FF2B5EF4-FFF2-40B4-BE49-F238E27FC236}">
                <a16:creationId xmlns:a16="http://schemas.microsoft.com/office/drawing/2014/main" id="{3F549C33-0DA0-F684-09AE-D708AA5FDEC5}"/>
              </a:ext>
            </a:extLst>
          </p:cNvPr>
          <p:cNvSpPr/>
          <p:nvPr/>
        </p:nvSpPr>
        <p:spPr>
          <a:xfrm>
            <a:off x="2329817" y="3264175"/>
            <a:ext cx="656696" cy="6256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Flecha: hacia arriba 29">
            <a:extLst>
              <a:ext uri="{FF2B5EF4-FFF2-40B4-BE49-F238E27FC236}">
                <a16:creationId xmlns:a16="http://schemas.microsoft.com/office/drawing/2014/main" id="{A3B3DFE0-C8CD-44C2-4DAD-C2D5717C6328}"/>
              </a:ext>
            </a:extLst>
          </p:cNvPr>
          <p:cNvSpPr/>
          <p:nvPr/>
        </p:nvSpPr>
        <p:spPr>
          <a:xfrm>
            <a:off x="8036524" y="3149541"/>
            <a:ext cx="656696" cy="6256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9833251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A90FBF-7B88-4D7A-D1B7-697BA1509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195" y="2909202"/>
            <a:ext cx="1048533" cy="146366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3C36A2A-A348-9366-ED86-1662CDF55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901" y="2909202"/>
            <a:ext cx="1049576" cy="146366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F22B2C1-011C-8F30-0BFD-667A70C0D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650" y="2909202"/>
            <a:ext cx="1048533" cy="146408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586" y="2909202"/>
            <a:ext cx="1052376" cy="1463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2106" y="2909202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5784" y="2909202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8564" y="2909202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9526" y="2909203"/>
            <a:ext cx="1049151" cy="14636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871F280-89C4-2E65-8D72-D5AE2DDC08E5}"/>
              </a:ext>
            </a:extLst>
          </p:cNvPr>
          <p:cNvSpPr txBox="1"/>
          <p:nvPr/>
        </p:nvSpPr>
        <p:spPr>
          <a:xfrm>
            <a:off x="1328623" y="2856205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86C58D-40EE-93BE-633F-F44D071E8666}"/>
              </a:ext>
            </a:extLst>
          </p:cNvPr>
          <p:cNvSpPr txBox="1"/>
          <p:nvPr/>
        </p:nvSpPr>
        <p:spPr>
          <a:xfrm>
            <a:off x="2526601" y="277768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5085486-574A-4E21-5617-E140B42DFD2B}"/>
              </a:ext>
            </a:extLst>
          </p:cNvPr>
          <p:cNvSpPr txBox="1"/>
          <p:nvPr/>
        </p:nvSpPr>
        <p:spPr>
          <a:xfrm>
            <a:off x="3723904" y="277768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880555" y="277768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6144479" y="277768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7298389" y="2772031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513463" y="280320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9749013" y="2772031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FF70040-5F85-7BD2-3C64-4EE2269B644D}"/>
              </a:ext>
            </a:extLst>
          </p:cNvPr>
          <p:cNvSpPr txBox="1"/>
          <p:nvPr/>
        </p:nvSpPr>
        <p:spPr>
          <a:xfrm>
            <a:off x="3601572" y="1912270"/>
            <a:ext cx="421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Finalizando con un arreglo ordenado.</a:t>
            </a:r>
          </a:p>
        </p:txBody>
      </p:sp>
    </p:spTree>
    <p:extLst>
      <p:ext uri="{BB962C8B-B14F-4D97-AF65-F5344CB8AC3E}">
        <p14:creationId xmlns:p14="http://schemas.microsoft.com/office/powerpoint/2010/main" val="14364382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B587736-EB39-E838-A92F-E53F14CA1598}"/>
              </a:ext>
            </a:extLst>
          </p:cNvPr>
          <p:cNvSpPr/>
          <p:nvPr/>
        </p:nvSpPr>
        <p:spPr>
          <a:xfrm>
            <a:off x="4725884" y="2772031"/>
            <a:ext cx="1167465" cy="1786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A90FBF-7B88-4D7A-D1B7-697BA1509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195" y="2909202"/>
            <a:ext cx="1048533" cy="146366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3C36A2A-A348-9366-ED86-1662CDF55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901" y="2909202"/>
            <a:ext cx="1049576" cy="146366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F22B2C1-011C-8F30-0BFD-667A70C0D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650" y="2909202"/>
            <a:ext cx="1048533" cy="146408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586" y="2909202"/>
            <a:ext cx="1052376" cy="1463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2106" y="2909202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5784" y="2909202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8564" y="2909202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9526" y="2909203"/>
            <a:ext cx="1049151" cy="14636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871F280-89C4-2E65-8D72-D5AE2DDC08E5}"/>
              </a:ext>
            </a:extLst>
          </p:cNvPr>
          <p:cNvSpPr txBox="1"/>
          <p:nvPr/>
        </p:nvSpPr>
        <p:spPr>
          <a:xfrm>
            <a:off x="1328623" y="2856205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86C58D-40EE-93BE-633F-F44D071E8666}"/>
              </a:ext>
            </a:extLst>
          </p:cNvPr>
          <p:cNvSpPr txBox="1"/>
          <p:nvPr/>
        </p:nvSpPr>
        <p:spPr>
          <a:xfrm>
            <a:off x="2526601" y="277768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5085486-574A-4E21-5617-E140B42DFD2B}"/>
              </a:ext>
            </a:extLst>
          </p:cNvPr>
          <p:cNvSpPr txBox="1"/>
          <p:nvPr/>
        </p:nvSpPr>
        <p:spPr>
          <a:xfrm>
            <a:off x="3723904" y="277768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880555" y="277768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6144479" y="277768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7298389" y="2772031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513463" y="280320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9749013" y="2772031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7BECD8A-E4AC-E341-657F-21C67CF8BCC2}"/>
              </a:ext>
            </a:extLst>
          </p:cNvPr>
          <p:cNvSpPr txBox="1"/>
          <p:nvPr/>
        </p:nvSpPr>
        <p:spPr>
          <a:xfrm>
            <a:off x="555391" y="183644"/>
            <a:ext cx="10866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Lo primero y la idea clave  es tomar un valor  de nuestro arreglo como pivote en este caso seria el 6 , posterior a esto seria acomodar todos los elementos mas pequeños que este pivote ala izquierda y los mas altos ala derecha.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0CB2CBF6-C4FE-E765-2201-1DF4DD58EA00}"/>
              </a:ext>
            </a:extLst>
          </p:cNvPr>
          <p:cNvSpPr/>
          <p:nvPr/>
        </p:nvSpPr>
        <p:spPr>
          <a:xfrm>
            <a:off x="555391" y="1481434"/>
            <a:ext cx="2345635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1. Dividir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82A17F7-6005-A5B3-5CDB-DBF9F14D25F2}"/>
              </a:ext>
            </a:extLst>
          </p:cNvPr>
          <p:cNvSpPr txBox="1"/>
          <p:nvPr/>
        </p:nvSpPr>
        <p:spPr>
          <a:xfrm>
            <a:off x="4882197" y="2321158"/>
            <a:ext cx="105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Pivote</a:t>
            </a:r>
          </a:p>
        </p:txBody>
      </p:sp>
    </p:spTree>
    <p:extLst>
      <p:ext uri="{BB962C8B-B14F-4D97-AF65-F5344CB8AC3E}">
        <p14:creationId xmlns:p14="http://schemas.microsoft.com/office/powerpoint/2010/main" val="27155192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B587736-EB39-E838-A92F-E53F14CA1598}"/>
              </a:ext>
            </a:extLst>
          </p:cNvPr>
          <p:cNvSpPr/>
          <p:nvPr/>
        </p:nvSpPr>
        <p:spPr>
          <a:xfrm>
            <a:off x="4725884" y="2772031"/>
            <a:ext cx="1167465" cy="1786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A90FBF-7B88-4D7A-D1B7-697BA1509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195" y="2909202"/>
            <a:ext cx="1048533" cy="146366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3C36A2A-A348-9366-ED86-1662CDF55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901" y="2909202"/>
            <a:ext cx="1049576" cy="146366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F22B2C1-011C-8F30-0BFD-667A70C0D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650" y="2909202"/>
            <a:ext cx="1048533" cy="146408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586" y="2909202"/>
            <a:ext cx="1052376" cy="1463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2106" y="2909202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5784" y="2909202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8564" y="2909202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9526" y="2909203"/>
            <a:ext cx="1049151" cy="14636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871F280-89C4-2E65-8D72-D5AE2DDC08E5}"/>
              </a:ext>
            </a:extLst>
          </p:cNvPr>
          <p:cNvSpPr txBox="1"/>
          <p:nvPr/>
        </p:nvSpPr>
        <p:spPr>
          <a:xfrm>
            <a:off x="1328623" y="2856205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86C58D-40EE-93BE-633F-F44D071E8666}"/>
              </a:ext>
            </a:extLst>
          </p:cNvPr>
          <p:cNvSpPr txBox="1"/>
          <p:nvPr/>
        </p:nvSpPr>
        <p:spPr>
          <a:xfrm>
            <a:off x="2526601" y="277768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5085486-574A-4E21-5617-E140B42DFD2B}"/>
              </a:ext>
            </a:extLst>
          </p:cNvPr>
          <p:cNvSpPr txBox="1"/>
          <p:nvPr/>
        </p:nvSpPr>
        <p:spPr>
          <a:xfrm>
            <a:off x="3723904" y="277768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880555" y="277768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6144479" y="277768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7298389" y="2772031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513463" y="280320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9749013" y="2772031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7BECD8A-E4AC-E341-657F-21C67CF8BCC2}"/>
              </a:ext>
            </a:extLst>
          </p:cNvPr>
          <p:cNvSpPr txBox="1"/>
          <p:nvPr/>
        </p:nvSpPr>
        <p:spPr>
          <a:xfrm>
            <a:off x="555391" y="183644"/>
            <a:ext cx="10866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Lo primero y la idea clave  es tomar un valor  de nuestro arreglo como pivote en este caso seria el 6 , posterior a esto seria acomodar todos los elementos mas pequeños que este pivote ala izquierda y los mas altos ala derecha.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0CB2CBF6-C4FE-E765-2201-1DF4DD58EA00}"/>
              </a:ext>
            </a:extLst>
          </p:cNvPr>
          <p:cNvSpPr/>
          <p:nvPr/>
        </p:nvSpPr>
        <p:spPr>
          <a:xfrm>
            <a:off x="576053" y="1441678"/>
            <a:ext cx="2345635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1. Dividir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82A17F7-6005-A5B3-5CDB-DBF9F14D25F2}"/>
              </a:ext>
            </a:extLst>
          </p:cNvPr>
          <p:cNvSpPr txBox="1"/>
          <p:nvPr/>
        </p:nvSpPr>
        <p:spPr>
          <a:xfrm>
            <a:off x="4882197" y="2321158"/>
            <a:ext cx="105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Pivote</a:t>
            </a:r>
          </a:p>
        </p:txBody>
      </p:sp>
    </p:spTree>
    <p:extLst>
      <p:ext uri="{BB962C8B-B14F-4D97-AF65-F5344CB8AC3E}">
        <p14:creationId xmlns:p14="http://schemas.microsoft.com/office/powerpoint/2010/main" val="16058003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B587736-EB39-E838-A92F-E53F14CA1598}"/>
              </a:ext>
            </a:extLst>
          </p:cNvPr>
          <p:cNvSpPr/>
          <p:nvPr/>
        </p:nvSpPr>
        <p:spPr>
          <a:xfrm>
            <a:off x="4725884" y="2772031"/>
            <a:ext cx="1167465" cy="1786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A90FBF-7B88-4D7A-D1B7-697BA1509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195" y="2909202"/>
            <a:ext cx="1048533" cy="146366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3C36A2A-A348-9366-ED86-1662CDF55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901" y="2909202"/>
            <a:ext cx="1049576" cy="146366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F22B2C1-011C-8F30-0BFD-667A70C0D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571" y="2898531"/>
            <a:ext cx="1048533" cy="146408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586" y="2909202"/>
            <a:ext cx="1052376" cy="1463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2106" y="2909202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9891" y="2898352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8564" y="2909202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9526" y="2909203"/>
            <a:ext cx="1049151" cy="14636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871F280-89C4-2E65-8D72-D5AE2DDC08E5}"/>
              </a:ext>
            </a:extLst>
          </p:cNvPr>
          <p:cNvSpPr txBox="1"/>
          <p:nvPr/>
        </p:nvSpPr>
        <p:spPr>
          <a:xfrm>
            <a:off x="1328623" y="2856205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86C58D-40EE-93BE-633F-F44D071E8666}"/>
              </a:ext>
            </a:extLst>
          </p:cNvPr>
          <p:cNvSpPr txBox="1"/>
          <p:nvPr/>
        </p:nvSpPr>
        <p:spPr>
          <a:xfrm>
            <a:off x="2526601" y="277768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5085486-574A-4E21-5617-E140B42DFD2B}"/>
              </a:ext>
            </a:extLst>
          </p:cNvPr>
          <p:cNvSpPr txBox="1"/>
          <p:nvPr/>
        </p:nvSpPr>
        <p:spPr>
          <a:xfrm>
            <a:off x="7334825" y="2767009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880555" y="277768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6144479" y="277768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3692496" y="2761181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513463" y="280320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9749013" y="2772031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7BECD8A-E4AC-E341-657F-21C67CF8BCC2}"/>
              </a:ext>
            </a:extLst>
          </p:cNvPr>
          <p:cNvSpPr txBox="1"/>
          <p:nvPr/>
        </p:nvSpPr>
        <p:spPr>
          <a:xfrm>
            <a:off x="555391" y="183644"/>
            <a:ext cx="10866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Lo primero y la idea clave  es tomar un valor  de nuestro arreglo como pivote en este caso seria el 6 , posterior a esto seria acomodar todos los elementos mas pequeños que este pivote ala izquierda y los mas altos ala derecha.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0CB2CBF6-C4FE-E765-2201-1DF4DD58EA00}"/>
              </a:ext>
            </a:extLst>
          </p:cNvPr>
          <p:cNvSpPr/>
          <p:nvPr/>
        </p:nvSpPr>
        <p:spPr>
          <a:xfrm>
            <a:off x="576053" y="1441678"/>
            <a:ext cx="2345635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1. Dividir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82A17F7-6005-A5B3-5CDB-DBF9F14D25F2}"/>
              </a:ext>
            </a:extLst>
          </p:cNvPr>
          <p:cNvSpPr txBox="1"/>
          <p:nvPr/>
        </p:nvSpPr>
        <p:spPr>
          <a:xfrm>
            <a:off x="4882197" y="2321158"/>
            <a:ext cx="105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Pivote</a:t>
            </a:r>
          </a:p>
        </p:txBody>
      </p:sp>
    </p:spTree>
    <p:extLst>
      <p:ext uri="{BB962C8B-B14F-4D97-AF65-F5344CB8AC3E}">
        <p14:creationId xmlns:p14="http://schemas.microsoft.com/office/powerpoint/2010/main" val="9249338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B587736-EB39-E838-A92F-E53F14CA1598}"/>
              </a:ext>
            </a:extLst>
          </p:cNvPr>
          <p:cNvSpPr/>
          <p:nvPr/>
        </p:nvSpPr>
        <p:spPr>
          <a:xfrm>
            <a:off x="4725884" y="2772031"/>
            <a:ext cx="1167465" cy="1786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A90FBF-7B88-4D7A-D1B7-697BA1509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195" y="2909202"/>
            <a:ext cx="1048533" cy="146366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3C36A2A-A348-9366-ED86-1662CDF55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901" y="2909202"/>
            <a:ext cx="1049576" cy="146366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F22B2C1-011C-8F30-0BFD-667A70C0D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571" y="2898531"/>
            <a:ext cx="1048533" cy="146408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586" y="2909202"/>
            <a:ext cx="1052376" cy="1463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2106" y="2909202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9891" y="2898352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8564" y="2909202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9526" y="2909203"/>
            <a:ext cx="1049151" cy="14636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871F280-89C4-2E65-8D72-D5AE2DDC08E5}"/>
              </a:ext>
            </a:extLst>
          </p:cNvPr>
          <p:cNvSpPr txBox="1"/>
          <p:nvPr/>
        </p:nvSpPr>
        <p:spPr>
          <a:xfrm>
            <a:off x="1328623" y="2856205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86C58D-40EE-93BE-633F-F44D071E8666}"/>
              </a:ext>
            </a:extLst>
          </p:cNvPr>
          <p:cNvSpPr txBox="1"/>
          <p:nvPr/>
        </p:nvSpPr>
        <p:spPr>
          <a:xfrm>
            <a:off x="2526601" y="277768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5085486-574A-4E21-5617-E140B42DFD2B}"/>
              </a:ext>
            </a:extLst>
          </p:cNvPr>
          <p:cNvSpPr txBox="1"/>
          <p:nvPr/>
        </p:nvSpPr>
        <p:spPr>
          <a:xfrm>
            <a:off x="7334825" y="2767009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880555" y="277768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6144479" y="277768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3692496" y="2761181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513463" y="280320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9749013" y="2772031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7BECD8A-E4AC-E341-657F-21C67CF8BCC2}"/>
              </a:ext>
            </a:extLst>
          </p:cNvPr>
          <p:cNvSpPr txBox="1"/>
          <p:nvPr/>
        </p:nvSpPr>
        <p:spPr>
          <a:xfrm>
            <a:off x="558715" y="1256505"/>
            <a:ext cx="10866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De esta forma el pivote quedara en su posición final y nos deja dos sub arreglos a cada  lado para ordenar de forma recursiva utilizando el método.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82A17F7-6005-A5B3-5CDB-DBF9F14D25F2}"/>
              </a:ext>
            </a:extLst>
          </p:cNvPr>
          <p:cNvSpPr txBox="1"/>
          <p:nvPr/>
        </p:nvSpPr>
        <p:spPr>
          <a:xfrm>
            <a:off x="4882197" y="2321158"/>
            <a:ext cx="105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Pivote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878DD5F3-874C-1798-59EB-848CAC8EDA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542" y="317706"/>
            <a:ext cx="2359356" cy="6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800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FFBC72BF-92CA-2E74-6F8A-14D51707434C}"/>
              </a:ext>
            </a:extLst>
          </p:cNvPr>
          <p:cNvSpPr/>
          <p:nvPr/>
        </p:nvSpPr>
        <p:spPr>
          <a:xfrm>
            <a:off x="5981355" y="2615514"/>
            <a:ext cx="4882021" cy="202758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78FC858-14ED-8728-1A44-4DE6A0BEB0CE}"/>
              </a:ext>
            </a:extLst>
          </p:cNvPr>
          <p:cNvSpPr/>
          <p:nvPr/>
        </p:nvSpPr>
        <p:spPr>
          <a:xfrm>
            <a:off x="927718" y="2615515"/>
            <a:ext cx="3743034" cy="202758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B587736-EB39-E838-A92F-E53F14CA1598}"/>
              </a:ext>
            </a:extLst>
          </p:cNvPr>
          <p:cNvSpPr/>
          <p:nvPr/>
        </p:nvSpPr>
        <p:spPr>
          <a:xfrm>
            <a:off x="4725884" y="2772031"/>
            <a:ext cx="1167465" cy="1786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A90FBF-7B88-4D7A-D1B7-697BA1509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195" y="2909202"/>
            <a:ext cx="1048533" cy="146366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3C36A2A-A348-9366-ED86-1662CDF55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901" y="2909202"/>
            <a:ext cx="1049576" cy="146366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F22B2C1-011C-8F30-0BFD-667A70C0D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571" y="2898531"/>
            <a:ext cx="1048533" cy="146408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586" y="2909202"/>
            <a:ext cx="1052376" cy="14636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5F3FA5-95BB-77E8-BEFC-2EFB2E249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2106" y="2909202"/>
            <a:ext cx="1048534" cy="14636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662A4E-352A-5237-2EC7-6D400B85FA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9891" y="2898352"/>
            <a:ext cx="1048533" cy="14642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8564" y="2909202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9526" y="2909203"/>
            <a:ext cx="1049151" cy="146366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871F280-89C4-2E65-8D72-D5AE2DDC08E5}"/>
              </a:ext>
            </a:extLst>
          </p:cNvPr>
          <p:cNvSpPr txBox="1"/>
          <p:nvPr/>
        </p:nvSpPr>
        <p:spPr>
          <a:xfrm>
            <a:off x="1328623" y="2856205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286C58D-40EE-93BE-633F-F44D071E8666}"/>
              </a:ext>
            </a:extLst>
          </p:cNvPr>
          <p:cNvSpPr txBox="1"/>
          <p:nvPr/>
        </p:nvSpPr>
        <p:spPr>
          <a:xfrm>
            <a:off x="2526601" y="277768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5085486-574A-4E21-5617-E140B42DFD2B}"/>
              </a:ext>
            </a:extLst>
          </p:cNvPr>
          <p:cNvSpPr txBox="1"/>
          <p:nvPr/>
        </p:nvSpPr>
        <p:spPr>
          <a:xfrm>
            <a:off x="7334825" y="2767009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880555" y="277768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AD38B38-E83B-4D7A-77FA-8FCE5860D7B6}"/>
              </a:ext>
            </a:extLst>
          </p:cNvPr>
          <p:cNvSpPr txBox="1"/>
          <p:nvPr/>
        </p:nvSpPr>
        <p:spPr>
          <a:xfrm>
            <a:off x="6144479" y="277768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DEDE9A8-0394-583E-9243-3A24CA466554}"/>
              </a:ext>
            </a:extLst>
          </p:cNvPr>
          <p:cNvSpPr txBox="1"/>
          <p:nvPr/>
        </p:nvSpPr>
        <p:spPr>
          <a:xfrm>
            <a:off x="3692496" y="2761181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8513463" y="280320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9749013" y="2772031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7BECD8A-E4AC-E341-657F-21C67CF8BCC2}"/>
              </a:ext>
            </a:extLst>
          </p:cNvPr>
          <p:cNvSpPr txBox="1"/>
          <p:nvPr/>
        </p:nvSpPr>
        <p:spPr>
          <a:xfrm>
            <a:off x="555391" y="183644"/>
            <a:ext cx="10866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Posterior a esto los dos arreglos se ordenaran haciendo comparaciones y quedando de esta forma.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82A17F7-6005-A5B3-5CDB-DBF9F14D25F2}"/>
              </a:ext>
            </a:extLst>
          </p:cNvPr>
          <p:cNvSpPr txBox="1"/>
          <p:nvPr/>
        </p:nvSpPr>
        <p:spPr>
          <a:xfrm>
            <a:off x="4882197" y="2321158"/>
            <a:ext cx="105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Pivote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878DD5F3-874C-1798-59EB-848CAC8EDA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111" y="877441"/>
            <a:ext cx="2359356" cy="6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721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/>
      <p:bldP spid="17" grpId="0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FFBC72BF-92CA-2E74-6F8A-14D51707434C}"/>
              </a:ext>
            </a:extLst>
          </p:cNvPr>
          <p:cNvSpPr/>
          <p:nvPr/>
        </p:nvSpPr>
        <p:spPr>
          <a:xfrm>
            <a:off x="5981355" y="2615514"/>
            <a:ext cx="4882021" cy="202758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78FC858-14ED-8728-1A44-4DE6A0BEB0CE}"/>
              </a:ext>
            </a:extLst>
          </p:cNvPr>
          <p:cNvSpPr/>
          <p:nvPr/>
        </p:nvSpPr>
        <p:spPr>
          <a:xfrm>
            <a:off x="927718" y="2615515"/>
            <a:ext cx="3743034" cy="202758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B587736-EB39-E838-A92F-E53F14CA1598}"/>
              </a:ext>
            </a:extLst>
          </p:cNvPr>
          <p:cNvSpPr/>
          <p:nvPr/>
        </p:nvSpPr>
        <p:spPr>
          <a:xfrm>
            <a:off x="4725884" y="2772031"/>
            <a:ext cx="1167465" cy="1786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3FFB30-9574-F17B-5ED5-CA4C08DD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586" y="2909202"/>
            <a:ext cx="1052376" cy="146366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34A07-0B43-677C-E288-FCF113A9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617" y="2891820"/>
            <a:ext cx="1048534" cy="146366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88673C-4BD4-7993-E188-C6FEAA9DE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276" y="2883674"/>
            <a:ext cx="1049151" cy="146366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578D079-76B1-C5D7-1613-EABEE69C6495}"/>
              </a:ext>
            </a:extLst>
          </p:cNvPr>
          <p:cNvSpPr txBox="1"/>
          <p:nvPr/>
        </p:nvSpPr>
        <p:spPr>
          <a:xfrm>
            <a:off x="4880555" y="2777680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0FACB-5350-B77B-CB00-ADE07C7AA01C}"/>
              </a:ext>
            </a:extLst>
          </p:cNvPr>
          <p:cNvSpPr txBox="1"/>
          <p:nvPr/>
        </p:nvSpPr>
        <p:spPr>
          <a:xfrm>
            <a:off x="9745516" y="2785826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E7B24F6-3954-AF44-99C2-DD79BEAAA8F3}"/>
              </a:ext>
            </a:extLst>
          </p:cNvPr>
          <p:cNvSpPr txBox="1"/>
          <p:nvPr/>
        </p:nvSpPr>
        <p:spPr>
          <a:xfrm>
            <a:off x="8566763" y="274650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7BECD8A-E4AC-E341-657F-21C67CF8BCC2}"/>
              </a:ext>
            </a:extLst>
          </p:cNvPr>
          <p:cNvSpPr txBox="1"/>
          <p:nvPr/>
        </p:nvSpPr>
        <p:spPr>
          <a:xfrm>
            <a:off x="555391" y="183644"/>
            <a:ext cx="10866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FFF00"/>
                </a:solidFill>
              </a:rPr>
              <a:t>Posterior a esto los dos arreglos se ordenaran haciendo comparaciones y quedando de esta forma.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82A17F7-6005-A5B3-5CDB-DBF9F14D25F2}"/>
              </a:ext>
            </a:extLst>
          </p:cNvPr>
          <p:cNvSpPr txBox="1"/>
          <p:nvPr/>
        </p:nvSpPr>
        <p:spPr>
          <a:xfrm>
            <a:off x="4882197" y="2321158"/>
            <a:ext cx="105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Pivote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878DD5F3-874C-1798-59EB-848CAC8ED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12" y="846263"/>
            <a:ext cx="2359356" cy="621846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C4080E8-4ACF-E6BA-2F24-9EC7198EF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8448" y="2893435"/>
            <a:ext cx="1048533" cy="1463666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D35D00B6-9D75-99C4-9284-E7B1DCF536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5121" y="2883259"/>
            <a:ext cx="1048533" cy="1464081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3EB92F5-29E5-1CAF-6594-10F08457E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9755" y="2891818"/>
            <a:ext cx="1048534" cy="1463668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DCB5C868-F0D8-53D0-F503-77AEC80D2E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3763" y="2897467"/>
            <a:ext cx="1048533" cy="1464260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0850FAF8-4867-4118-E467-F13883D2F8A5}"/>
              </a:ext>
            </a:extLst>
          </p:cNvPr>
          <p:cNvSpPr txBox="1"/>
          <p:nvPr/>
        </p:nvSpPr>
        <p:spPr>
          <a:xfrm>
            <a:off x="3677876" y="2840438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DB2714D-01E4-206B-857E-6A008D219FEF}"/>
              </a:ext>
            </a:extLst>
          </p:cNvPr>
          <p:cNvSpPr txBox="1"/>
          <p:nvPr/>
        </p:nvSpPr>
        <p:spPr>
          <a:xfrm>
            <a:off x="6233375" y="2751737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0F75A90B-3112-12E4-9F8D-8FB52B983EAB}"/>
              </a:ext>
            </a:extLst>
          </p:cNvPr>
          <p:cNvSpPr txBox="1"/>
          <p:nvPr/>
        </p:nvSpPr>
        <p:spPr>
          <a:xfrm>
            <a:off x="7412128" y="2760296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D94472F-0945-2A8F-90F7-673A56659D75}"/>
              </a:ext>
            </a:extLst>
          </p:cNvPr>
          <p:cNvSpPr txBox="1"/>
          <p:nvPr/>
        </p:nvSpPr>
        <p:spPr>
          <a:xfrm>
            <a:off x="2516368" y="2760296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18246893-D79B-4B9A-EF90-0066CAD62B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5403" y="2878024"/>
            <a:ext cx="1049576" cy="1463666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22C571C4-D66C-89C3-8330-F989EF051008}"/>
              </a:ext>
            </a:extLst>
          </p:cNvPr>
          <p:cNvSpPr txBox="1"/>
          <p:nvPr/>
        </p:nvSpPr>
        <p:spPr>
          <a:xfrm>
            <a:off x="1305103" y="2746502"/>
            <a:ext cx="790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1424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0" grpId="0"/>
      <p:bldP spid="32" grpId="0"/>
      <p:bldP spid="33" grpId="0"/>
      <p:bldP spid="34" grpId="0"/>
      <p:bldP spid="36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1558</Words>
  <Application>Microsoft Office PowerPoint</Application>
  <PresentationFormat>Panorámica</PresentationFormat>
  <Paragraphs>401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</dc:creator>
  <cp:lastModifiedBy>Luis</cp:lastModifiedBy>
  <cp:revision>1</cp:revision>
  <dcterms:created xsi:type="dcterms:W3CDTF">2023-06-01T18:42:49Z</dcterms:created>
  <dcterms:modified xsi:type="dcterms:W3CDTF">2023-06-01T20:47:42Z</dcterms:modified>
</cp:coreProperties>
</file>